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66" r:id="rId9"/>
    <p:sldId id="268" r:id="rId10"/>
    <p:sldId id="270" r:id="rId11"/>
    <p:sldId id="271" r:id="rId12"/>
    <p:sldId id="272" r:id="rId13"/>
    <p:sldId id="273" r:id="rId14"/>
    <p:sldId id="27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D40268-A433-4DA5-ACD6-711FA0C30A2F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37A58B8-6814-4A35-83BC-1694BE2796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79911" y="4509121"/>
            <a:ext cx="4608513" cy="1425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Выполнила: воспитатель первой квалификационной категории МКДОУ детский сад «Родничок» с. Лебедевка Лебедева Анна Владимировна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1340768"/>
            <a:ext cx="7175351" cy="3584689"/>
          </a:xfrm>
        </p:spPr>
        <p:txBody>
          <a:bodyPr/>
          <a:lstStyle/>
          <a:p>
            <a:r>
              <a:rPr lang="ru-RU" sz="4800" dirty="0" smtClean="0"/>
              <a:t>Пословица-</a:t>
            </a:r>
            <a:br>
              <a:rPr lang="ru-RU" sz="4800" dirty="0" smtClean="0"/>
            </a:br>
            <a:r>
              <a:rPr lang="ru-RU" sz="4800" dirty="0" smtClean="0"/>
              <a:t>мудрость народная</a:t>
            </a:r>
            <a:br>
              <a:rPr lang="ru-RU" sz="4800" dirty="0" smtClean="0"/>
            </a:br>
            <a:r>
              <a:rPr lang="ru-RU" sz="1800" dirty="0" smtClean="0"/>
              <a:t>(для детей подготовительной группы)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991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414" y="332656"/>
            <a:ext cx="2869242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9031" y="5661248"/>
            <a:ext cx="61206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 имей сто рублей, а имей сто друзей.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42918" y="2464140"/>
            <a:ext cx="265321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57414" y="5445224"/>
            <a:ext cx="2638722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3428"/>
            <a:ext cx="2952328" cy="565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9448" y="5733256"/>
            <a:ext cx="59046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Семь раз отмерь-один раз отрежь.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500340"/>
            <a:ext cx="2520280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19460" y="5263988"/>
            <a:ext cx="2520280" cy="325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пословицы\пословицы\3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92100"/>
            <a:ext cx="2762994" cy="55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949280"/>
            <a:ext cx="633670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Что написано пером, </a:t>
            </a:r>
          </a:p>
          <a:p>
            <a:pPr algn="ctr"/>
            <a:r>
              <a:rPr lang="ru-RU" sz="2400" dirty="0" smtClean="0"/>
              <a:t>не вырубишь топором.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2420888"/>
            <a:ext cx="25202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373216"/>
            <a:ext cx="252028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пословицы\пословицы\92616156_large_b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497058" cy="558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5702156"/>
            <a:ext cx="5760640" cy="823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Красна птица пером, а человек умом.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420888"/>
            <a:ext cx="2376264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5301208"/>
            <a:ext cx="2497058" cy="4009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3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090613"/>
            <a:ext cx="22193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5767388"/>
            <a:ext cx="6624736" cy="9019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Слово не воробей: вылетит-не поймаешь.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2996952"/>
            <a:ext cx="194421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3887" y="5242560"/>
            <a:ext cx="2117775" cy="524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496945" cy="244827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9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Формировать  умение </a:t>
            </a:r>
            <a:r>
              <a:rPr lang="ru-RU" dirty="0"/>
              <a:t> </a:t>
            </a:r>
            <a:r>
              <a:rPr lang="ru-RU" dirty="0" smtClean="0"/>
              <a:t>соотносить изображение и содержание пословицы.</a:t>
            </a:r>
            <a:endParaRPr lang="ru-RU" dirty="0"/>
          </a:p>
          <a:p>
            <a:pPr marL="45720" indent="0">
              <a:buNone/>
            </a:pPr>
            <a:endParaRPr lang="ru-RU" b="1" dirty="0" smtClean="0"/>
          </a:p>
          <a:p>
            <a:pPr marL="45720" indent="0">
              <a:buNone/>
            </a:pPr>
            <a:r>
              <a:rPr lang="ru-RU" b="1" dirty="0" smtClean="0"/>
              <a:t>Задачи</a:t>
            </a:r>
            <a:endParaRPr lang="ru-RU" b="1" dirty="0"/>
          </a:p>
          <a:p>
            <a:r>
              <a:rPr lang="ru-RU" dirty="0" smtClean="0"/>
              <a:t>1. Развивать</a:t>
            </a:r>
            <a:r>
              <a:rPr lang="ru-RU" dirty="0"/>
              <a:t> наглядно-образное воображение, мышление, творческие </a:t>
            </a:r>
            <a:r>
              <a:rPr lang="ru-RU" dirty="0" smtClean="0"/>
              <a:t>способности.</a:t>
            </a:r>
          </a:p>
          <a:p>
            <a:r>
              <a:rPr lang="ru-RU" dirty="0" smtClean="0"/>
              <a:t>2.</a:t>
            </a:r>
            <a:r>
              <a:rPr lang="ru-RU" dirty="0"/>
              <a:t> Побуждать детей самостоятельно использовать в речи пословицы и поговорки.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Михаил\Desktop\пословицы\92616154_b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90" y="105550"/>
            <a:ext cx="3638133" cy="5771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123259" y="2577921"/>
            <a:ext cx="3422109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259" y="5180218"/>
            <a:ext cx="3552393" cy="6970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55696" y="5187034"/>
            <a:ext cx="6408712" cy="841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 бояться -в лес не ходить.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4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ихаил\Desktop\пословицы\67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185" y="78926"/>
            <a:ext cx="2933700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7205" y="2753484"/>
            <a:ext cx="261897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2837" y="5949280"/>
            <a:ext cx="2618978" cy="297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75731" y="5922922"/>
            <a:ext cx="5472608" cy="82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Сделал дело –гуляй смело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095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Desktop\пословицы\55d8fb5c8a482ced999ab3b4615cb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106" y="141064"/>
            <a:ext cx="260350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55876" y="2499948"/>
            <a:ext cx="2232248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22732" y="5229200"/>
            <a:ext cx="22322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245848"/>
            <a:ext cx="53285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Семеро одного не ждут.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767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ил\Desktop\пословицы\55d8fb5c8a482ced999ab3b4615cb539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54" y="188640"/>
            <a:ext cx="250190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5550" y="2551862"/>
            <a:ext cx="223224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386797"/>
            <a:ext cx="2232248" cy="2970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386797"/>
            <a:ext cx="59766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Что посеешь, то и пожнешь.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292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Pictures\2016-11-23 001\bd0a4722ce0fe1762847baee543d1b00[1]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202952"/>
            <a:ext cx="26797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2348880"/>
            <a:ext cx="21602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157192"/>
            <a:ext cx="2160240" cy="4320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790952"/>
            <a:ext cx="7056784" cy="950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 двумя зайцами погонишься-</a:t>
            </a:r>
          </a:p>
          <a:p>
            <a:pPr algn="ctr"/>
            <a:r>
              <a:rPr lang="ru-RU" sz="2400" dirty="0" smtClean="0"/>
              <a:t>ни одного не поймаешь.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3166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ихаил\Desktop\пословицы\92616159_large_b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2689247" cy="569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2571744"/>
            <a:ext cx="2221064" cy="366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3874" y="5157192"/>
            <a:ext cx="2270213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187598"/>
            <a:ext cx="6048672" cy="1034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Любишь кататься-</a:t>
            </a:r>
          </a:p>
          <a:p>
            <a:pPr algn="ctr"/>
            <a:r>
              <a:rPr lang="ru-RU" sz="2400" dirty="0" smtClean="0"/>
              <a:t>люби и саночки возить.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5366560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88640"/>
            <a:ext cx="25146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0632" y="5776640"/>
            <a:ext cx="6768752" cy="820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 труда не поймаешь и рыбку из пруда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14700" y="2564904"/>
            <a:ext cx="233742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5232412"/>
            <a:ext cx="2160240" cy="356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9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178</TotalTime>
  <Words>126</Words>
  <Application>Microsoft Office PowerPoint</Application>
  <PresentationFormat>Экран (4:3)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Пословица- мудрость народная (для детей подготовительной группы)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</dc:creator>
  <cp:lastModifiedBy>Михаил</cp:lastModifiedBy>
  <cp:revision>38</cp:revision>
  <dcterms:created xsi:type="dcterms:W3CDTF">2016-11-24T16:16:44Z</dcterms:created>
  <dcterms:modified xsi:type="dcterms:W3CDTF">2016-12-17T15:15:18Z</dcterms:modified>
</cp:coreProperties>
</file>