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B601-1862-429D-B9DC-5349F5C4954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A16A-C7CA-426B-9EFB-F7B25721C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Букет с секретом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\Мои документы\Мои рисунки\фото 2016\фото 2016 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52" cy="3786018"/>
          </a:xfrm>
          <a:prstGeom prst="rect">
            <a:avLst/>
          </a:prstGeom>
          <a:noFill/>
        </p:spPr>
      </p:pic>
      <p:pic>
        <p:nvPicPr>
          <p:cNvPr id="3075" name="Picture 3" descr="C:\Documents and Settings\Use\Мои документы\Мои рисунки\фото 2016\фото 2016 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427984" cy="332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\Мои документы\Мои рисунки\фото 2016\фото 2016 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931620" cy="2948582"/>
          </a:xfrm>
          <a:prstGeom prst="rect">
            <a:avLst/>
          </a:prstGeom>
          <a:noFill/>
        </p:spPr>
      </p:pic>
      <p:pic>
        <p:nvPicPr>
          <p:cNvPr id="4099" name="Picture 3" descr="C:\Documents and Settings\Use\Мои документы\Мои рисунки\фото 2016\фото 2016 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558827" cy="2669000"/>
          </a:xfrm>
          <a:prstGeom prst="rect">
            <a:avLst/>
          </a:prstGeom>
          <a:noFill/>
        </p:spPr>
      </p:pic>
      <p:pic>
        <p:nvPicPr>
          <p:cNvPr id="4100" name="Picture 4" descr="C:\Documents and Settings\Use\Мои документы\Мои рисунки\фото 2016\фото 2016 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55976" cy="3266834"/>
          </a:xfrm>
          <a:prstGeom prst="rect">
            <a:avLst/>
          </a:prstGeom>
          <a:noFill/>
        </p:spPr>
      </p:pic>
      <p:pic>
        <p:nvPicPr>
          <p:cNvPr id="4101" name="Picture 5" descr="C:\Documents and Settings\Use\Мои документы\Мои рисунки\фото 2016\фото 2016 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607076" cy="270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\Мои документы\Мои рисунки\фото 2016\фото 2016 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45335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Букет с секретом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 с секретом</dc:title>
  <dc:creator>User</dc:creator>
  <cp:lastModifiedBy>User</cp:lastModifiedBy>
  <cp:revision>4</cp:revision>
  <dcterms:created xsi:type="dcterms:W3CDTF">2017-02-14T12:36:13Z</dcterms:created>
  <dcterms:modified xsi:type="dcterms:W3CDTF">2017-02-14T14:09:18Z</dcterms:modified>
</cp:coreProperties>
</file>