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8" r:id="rId11"/>
    <p:sldId id="265" r:id="rId12"/>
    <p:sldId id="269" r:id="rId13"/>
    <p:sldId id="266" r:id="rId14"/>
    <p:sldId id="272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FE2E0-A0C3-414F-80C0-77417BE70E3C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D7E83-6E40-428B-955B-94270004312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D7E83-6E40-428B-955B-94270004312A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D7E83-6E40-428B-955B-94270004312A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D7E83-6E40-428B-955B-94270004312A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D7E83-6E40-428B-955B-94270004312A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D7E83-6E40-428B-955B-94270004312A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D7E83-6E40-428B-955B-94270004312A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D7E83-6E40-428B-955B-94270004312A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D7E83-6E40-428B-955B-94270004312A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D7E83-6E40-428B-955B-94270004312A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D7E83-6E40-428B-955B-94270004312A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D7E83-6E40-428B-955B-94270004312A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D7E83-6E40-428B-955B-94270004312A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D7E83-6E40-428B-955B-94270004312A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D7E83-6E40-428B-955B-94270004312A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D7E83-6E40-428B-955B-94270004312A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yellow-ornament-ppt-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77" y="8654"/>
            <a:ext cx="9168680" cy="687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85161" y="1052736"/>
            <a:ext cx="4773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Мастер-класс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64446" y="2564904"/>
            <a:ext cx="701510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«Применение игровых техник при обучении рисованию»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70216" y="4971945"/>
            <a:ext cx="211820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Воспитатель</a:t>
            </a:r>
          </a:p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Бурак Г.С.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 descr="C:\Users\USER\Desktop\мастер класс\izo1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981063"/>
            <a:ext cx="2026990" cy="289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911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yellow-ornament-ppt-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77" y="8654"/>
            <a:ext cx="9168680" cy="687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USER\Desktop\мастер класс\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00915"/>
            <a:ext cx="3451101" cy="240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мастер класс\прр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516" y="260648"/>
            <a:ext cx="3451101" cy="258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мастер класс\okul-oncesi-iplerle-yapilan-etkinlikler-2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87194">
            <a:off x="559000" y="3004261"/>
            <a:ext cx="2478349" cy="335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USER\Desktop\мастер класс\чвар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62105">
            <a:off x="6048592" y="3028793"/>
            <a:ext cx="2480135" cy="330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USER\Desktop\мастер класс\роо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9066" y="3356992"/>
            <a:ext cx="3356476" cy="251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3991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yellow-ornament-ppt-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77" y="8654"/>
            <a:ext cx="9168680" cy="687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37310" y="980728"/>
            <a:ext cx="6480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Техника раскрашивания фигур мальчиков и девочек (автор Барбара Тернер)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030221" y="2719932"/>
            <a:ext cx="71287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Описание техники. Для работы заранее готовят картонные шаблоны детской фигуры, соответствующие возрасту ребёнка и полу. На непосредственно организованной деятельности ребёнку предлагают контурное изображение фигуры мальчика или девочки, которую необходимо раскрасить. </a:t>
            </a:r>
          </a:p>
        </p:txBody>
      </p:sp>
    </p:spTree>
    <p:extLst>
      <p:ext uri="{BB962C8B-B14F-4D97-AF65-F5344CB8AC3E}">
        <p14:creationId xmlns:p14="http://schemas.microsoft.com/office/powerpoint/2010/main" xmlns="" val="377645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yellow-ornament-ppt-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77" y="8654"/>
            <a:ext cx="9168680" cy="687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мастер класс\вап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46909"/>
            <a:ext cx="4011123" cy="284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мастер класс\парр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409" y="692696"/>
            <a:ext cx="4248472" cy="301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USER\Desktop\мастер класс\арыр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8529" y="3911649"/>
            <a:ext cx="1826293" cy="228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USER\Desktop\мастер класс\оррраоп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8085" y="836712"/>
            <a:ext cx="1527923" cy="237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29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yellow-ornament-ppt-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77" y="8654"/>
            <a:ext cx="9168680" cy="687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37310" y="980728"/>
            <a:ext cx="6480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Техника </a:t>
            </a:r>
            <a:r>
              <a:rPr lang="ru-RU" sz="3200" b="1" dirty="0" smtClean="0"/>
              <a:t>«Разрывание </a:t>
            </a:r>
            <a:r>
              <a:rPr lang="ru-RU" sz="3200" b="1" dirty="0"/>
              <a:t>бумаги» (автор Кэти </a:t>
            </a:r>
            <a:r>
              <a:rPr lang="ru-RU" sz="3200" b="1" dirty="0" err="1"/>
              <a:t>Дэйвис</a:t>
            </a:r>
            <a:r>
              <a:rPr lang="ru-RU" sz="3200" b="1" dirty="0"/>
              <a:t>)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030221" y="2492896"/>
            <a:ext cx="71287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Описание техники. Это упражнение применимо для детей от 5 до 12 лет. Число детей в группе от 2 до 5 человек</a:t>
            </a:r>
            <a:r>
              <a:rPr lang="ru-RU" sz="2400" dirty="0" smtClean="0"/>
              <a:t>. </a:t>
            </a:r>
            <a:r>
              <a:rPr lang="ru-RU" sz="2400" dirty="0"/>
              <a:t>Для работы необходимо иметь старые газеты и журналы либо другую ненужную бумагу. Вначале нужно спросить детей ,кто из них обещает убрать кабинет в конце занятия, и объяснить, что это упражнение позволит им освободиться от неприятных чувств и потребует значительной энергии. </a:t>
            </a:r>
          </a:p>
        </p:txBody>
      </p:sp>
    </p:spTree>
    <p:extLst>
      <p:ext uri="{BB962C8B-B14F-4D97-AF65-F5344CB8AC3E}">
        <p14:creationId xmlns:p14="http://schemas.microsoft.com/office/powerpoint/2010/main" xmlns="" val="70761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yellow-ornament-ppt-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77" y="8654"/>
            <a:ext cx="9168680" cy="687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13274" y="1152052"/>
            <a:ext cx="7128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Затем дети вместе с педагогом начинают разрывать газеты или журналы. Все кусочки дети бросают в кучу в центре комнаты. Когда кучка станет большой, дети, энергично подбрасывают кусочки бумаги в воздух. Дети играют столько, сколько позволяет время. Затем наступает момент уборки. </a:t>
            </a:r>
          </a:p>
        </p:txBody>
      </p:sp>
      <p:pic>
        <p:nvPicPr>
          <p:cNvPr id="9" name="Picture 2" descr="C:\Users\USER\Desktop\мастер класс\21524508-Hands-tearing-paper-Stock-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841618"/>
            <a:ext cx="3105901" cy="219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http://worldartsme.com/?module=images&amp;act=download&amp;url=ripped-paper-clipart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05063"/>
            <a:ext cx="22860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777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yellow-ornament-ppt-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77" y="8654"/>
            <a:ext cx="9168680" cy="687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boombob.ru/img/picture/Oct/15/68480dfd17e29b2e2a8463c6ef185935/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9174" y="2636912"/>
            <a:ext cx="3641529" cy="364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96108" y="1340768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616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yellow-ornament-ppt-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77" y="8654"/>
            <a:ext cx="9168680" cy="687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0161" y="1268760"/>
            <a:ext cx="82089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Система игровых приёмов  обучения - это </a:t>
            </a:r>
            <a:r>
              <a:rPr lang="ru-RU" sz="2800" dirty="0" smtClean="0"/>
              <a:t>совокупность приёмов</a:t>
            </a:r>
            <a:r>
              <a:rPr lang="ru-RU" sz="2800" dirty="0"/>
              <a:t>,  характеризующихся </a:t>
            </a:r>
            <a:r>
              <a:rPr lang="ru-RU" sz="2800" dirty="0" smtClean="0"/>
              <a:t>едиными существенными признаками </a:t>
            </a:r>
            <a:r>
              <a:rPr lang="ru-RU" sz="2800" dirty="0"/>
              <a:t> (наличием игровых  действий,  воображаемой ситуации,  направленностью на  решение дидактических  задач),  определенным образом классифицированных; и  включенных в  современную методику  руководства детской изобразительной деятельностью.  </a:t>
            </a:r>
          </a:p>
        </p:txBody>
      </p:sp>
    </p:spTree>
    <p:extLst>
      <p:ext uri="{BB962C8B-B14F-4D97-AF65-F5344CB8AC3E}">
        <p14:creationId xmlns:p14="http://schemas.microsoft.com/office/powerpoint/2010/main" xmlns="" val="30170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yellow-ornament-ppt-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77" y="8654"/>
            <a:ext cx="9168680" cy="687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81128" y="384532"/>
            <a:ext cx="418079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Игровые приёмы оказывают влияние на эффективность обучения и развития детей дошкольного возраста на занятиях изобразительной деятельностью, формируют отношение детей к обучению, способствуют качественному освоению изобразительных учений и развитию творчества.</a:t>
            </a:r>
          </a:p>
        </p:txBody>
      </p:sp>
      <p:pic>
        <p:nvPicPr>
          <p:cNvPr id="1027" name="Picture 3" descr="C:\Users\USER\Desktop\мастер класс\izo_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4000036" cy="494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833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yellow-ornament-ppt-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77" y="8654"/>
            <a:ext cx="9168680" cy="687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33134" y="976001"/>
            <a:ext cx="71287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Воздействие игровых приёмов осуществляется: во-первых, путем создания с их помощью мотивов, направляющих деятельность детей на выполнение изображения для каких-либо игровых персонажей. </a:t>
            </a:r>
          </a:p>
        </p:txBody>
      </p:sp>
      <p:pic>
        <p:nvPicPr>
          <p:cNvPr id="2050" name="Picture 2" descr="C:\Users\USER\Desktop\мастер класс\det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653657"/>
            <a:ext cx="5040560" cy="288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414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yellow-ornament-ppt-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77" y="8654"/>
            <a:ext cx="9168680" cy="687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1614942"/>
            <a:ext cx="640871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Во-вторых, игровые приёмы могут создавать мотивы конкретных действий детей на занятиях по изобразительной деятельности (восприятие изображаемого предмета, показа воспитателем способов действия и др.), вызывая интерес к игровым персонажам и действиям с ними.</a:t>
            </a:r>
          </a:p>
        </p:txBody>
      </p:sp>
      <p:pic>
        <p:nvPicPr>
          <p:cNvPr id="6" name="Picture 2" descr="C:\Users\USER\Desktop\мастер класс\4bb97ff07cc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87833"/>
            <a:ext cx="2409903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443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yellow-ornament-ppt-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77" y="8654"/>
            <a:ext cx="9168680" cy="687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16366" y="1461750"/>
            <a:ext cx="71287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Во всех случаях игровые приемы, влияя на мотивы изобразительной деятельности на занятиях, существенным образом перестраивают отношение детей к обучению: вызывают направленность деятельности на выполнение изображения нужного качества, интерес, разнообразную активность детей – мыслительную, речевую, эмоциональную. </a:t>
            </a:r>
          </a:p>
        </p:txBody>
      </p:sp>
    </p:spTree>
    <p:extLst>
      <p:ext uri="{BB962C8B-B14F-4D97-AF65-F5344CB8AC3E}">
        <p14:creationId xmlns:p14="http://schemas.microsoft.com/office/powerpoint/2010/main" xmlns="" val="107412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yellow-ornament-ppt-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77" y="8654"/>
            <a:ext cx="9168680" cy="687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828280"/>
            <a:ext cx="6480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Выделяются две группы игровых приёмов и их варианты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3274" y="2108081"/>
            <a:ext cx="71287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1. Обыгрывание изображаемого предмета, игрушек, картин-панорам. </a:t>
            </a:r>
            <a:br>
              <a:rPr lang="ru-RU" sz="2800" dirty="0"/>
            </a:br>
            <a:r>
              <a:rPr lang="ru-RU" sz="2800" dirty="0"/>
              <a:t>Эта игровая ситуация может состоять из имитационных или </a:t>
            </a:r>
            <a:br>
              <a:rPr lang="ru-RU" sz="2800" dirty="0"/>
            </a:br>
            <a:r>
              <a:rPr lang="ru-RU" sz="2800" dirty="0" err="1"/>
              <a:t>внеобразных</a:t>
            </a:r>
            <a:r>
              <a:rPr lang="ru-RU" sz="2800" dirty="0"/>
              <a:t> действий (загадывание-угадывание; </a:t>
            </a:r>
            <a:r>
              <a:rPr lang="ru-RU" sz="2800" dirty="0" err="1"/>
              <a:t>прятание</a:t>
            </a:r>
            <a:r>
              <a:rPr lang="ru-RU" sz="2800" dirty="0"/>
              <a:t>-поиск и т.п.). </a:t>
            </a:r>
          </a:p>
        </p:txBody>
      </p:sp>
      <p:pic>
        <p:nvPicPr>
          <p:cNvPr id="6146" name="Picture 2" descr="C:\Users\USER\Desktop\мастер класс\573998_raketa-risunok-png_jp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05947" y="2708920"/>
            <a:ext cx="2016224" cy="219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esktop\мастер класс\5oZe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68561">
            <a:off x="2374967" y="3965412"/>
            <a:ext cx="4936570" cy="340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193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yellow-ornament-ppt-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77" y="8654"/>
            <a:ext cx="9168680" cy="687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30221" y="791884"/>
            <a:ext cx="71287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2. Обыгрывание изображения. </a:t>
            </a:r>
            <a:r>
              <a:rPr lang="ru-RU" sz="2800" dirty="0" smtClean="0"/>
              <a:t>                               В </a:t>
            </a:r>
            <a:r>
              <a:rPr lang="ru-RU" sz="2800" dirty="0"/>
              <a:t>зависимости от характера обыгрываемого образа следует различать сюжетно-изобразительную игру с незаконченным (создаваемым) образом и обыгрывание готового (законченного) образа.</a:t>
            </a:r>
          </a:p>
        </p:txBody>
      </p:sp>
      <p:pic>
        <p:nvPicPr>
          <p:cNvPr id="3074" name="Picture 2" descr="C:\Users\USER\Desktop\мастер класс\04032017182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1602" y="3458416"/>
            <a:ext cx="4858470" cy="303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040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yellow-ornament-ppt-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77" y="8654"/>
            <a:ext cx="9168680" cy="687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13274" y="2722177"/>
            <a:ext cx="71287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Описание техники: Педагог имеет клубок ниток или (верёвки</a:t>
            </a:r>
            <a:r>
              <a:rPr lang="ru-RU" sz="2400"/>
              <a:t>) </a:t>
            </a:r>
            <a:r>
              <a:rPr lang="ru-RU" sz="2400" smtClean="0"/>
              <a:t>любого </a:t>
            </a:r>
            <a:r>
              <a:rPr lang="ru-RU" sz="2400" dirty="0" smtClean="0"/>
              <a:t>цвета </a:t>
            </a:r>
            <a:r>
              <a:rPr lang="ru-RU" sz="2400" dirty="0"/>
              <a:t>и толщины. Разматывая нить, показывает детям, каким образом, создавая на полу определённые фигуры, можно с её помощью «рисовать». Затем передаёт клубок одному из детей и просит его продолжить «рисование». Ребёнок, создав свою часть изображения, передаёт клубок следующему.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3648" y="615745"/>
            <a:ext cx="6480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Игровые техники, используемые при обучении рисованию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4257" y="1682101"/>
            <a:ext cx="6480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Рисование с помощью клубка (автор Норма </a:t>
            </a:r>
            <a:r>
              <a:rPr lang="ru-RU" sz="3200" b="1" dirty="0" err="1"/>
              <a:t>Лебен</a:t>
            </a:r>
            <a:r>
              <a:rPr lang="ru-RU" sz="3200" b="1" dirty="0" smtClean="0"/>
              <a:t>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422537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470</Words>
  <Application>Microsoft Office PowerPoint</Application>
  <PresentationFormat>Экран (4:3)</PresentationFormat>
  <Paragraphs>36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36</cp:revision>
  <dcterms:created xsi:type="dcterms:W3CDTF">2017-04-04T15:31:30Z</dcterms:created>
  <dcterms:modified xsi:type="dcterms:W3CDTF">2017-04-10T11:11:29Z</dcterms:modified>
</cp:coreProperties>
</file>