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4" r:id="rId5"/>
    <p:sldId id="288" r:id="rId6"/>
    <p:sldId id="293" r:id="rId7"/>
    <p:sldId id="291" r:id="rId8"/>
    <p:sldId id="290" r:id="rId9"/>
    <p:sldId id="289" r:id="rId10"/>
    <p:sldId id="286" r:id="rId1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405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945BE-2D19-40AB-9B53-B7F4179052A9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5F1D-01FF-4CF5-9C14-84D36A480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6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5F1D-01FF-4CF5-9C14-84D36A48054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708" y="1772816"/>
            <a:ext cx="650264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680" y="3462718"/>
            <a:ext cx="6400800" cy="11184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7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62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ДЕТСКИЕ\Мир насекомых\MirNasek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404813"/>
            <a:ext cx="6351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042988" y="1773238"/>
            <a:ext cx="66976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24625"/>
            <a:ext cx="172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schemeClr val="bg1"/>
                </a:solidFill>
                <a:latin typeface="Baskerville Old Face" pitchFamily="18" charset="0"/>
              </a:rPr>
              <a:t>ProPowerPoint.Ru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pic>
        <p:nvPicPr>
          <p:cNvPr id="1030" name="Picture 5" descr="K:\ProPowerPoint\Шаблоны\6955201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-674688"/>
            <a:ext cx="2857500" cy="28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6548980" cy="2136299"/>
          </a:xfrm>
        </p:spPr>
        <p:txBody>
          <a:bodyPr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конкурсного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«Наше Подмосковье»</a:t>
            </a:r>
            <a:b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регион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14»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Шатурского муниципального района Московской области</a:t>
            </a:r>
            <a:b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6768752" cy="7143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НАШ  ОАЗИС  КРАСОТЫ 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221088"/>
            <a:ext cx="457203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Автор: воспитатель МБДОУ «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Детский сад №14» </a:t>
            </a:r>
          </a:p>
          <a:p>
            <a:pPr algn="ctr"/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Попова Татьяна Семеновна</a:t>
            </a:r>
          </a:p>
          <a:p>
            <a:pPr algn="ctr"/>
            <a:endParaRPr lang="ru-RU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2016г</a:t>
            </a:r>
            <a:endParaRPr lang="ru-RU" sz="1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"/>
            <a:ext cx="5990927" cy="764703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ПТИЧЬЯ  СТОЛОВАЯ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764705"/>
            <a:ext cx="3672408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друзьям пернатым готовы мы всегда!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3048000" cy="2173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331236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571876"/>
            <a:ext cx="2952328" cy="2329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28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42988" y="188641"/>
            <a:ext cx="6351587" cy="1152128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 оазис  красоты</a:t>
            </a:r>
            <a:endParaRPr lang="ru-RU" alt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042988" y="1196752"/>
            <a:ext cx="6841380" cy="475319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 Керве  сад построился, детишками  наполнился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мы хотим для них создать красивый, чистый дом!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Работа эта сложная, всё сделать невозможно нам.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Поэтому родителей на помощь  позовём!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ПРИПЕВ:  Мы копаем и сажаем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Мы участки украшаем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Мы и грядки разбиваем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Создаём здесь красоту!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О проекте мы расскажем,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Фотографии покажем.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Что здесь было и что стало												Удивить хотим мы   ВАС !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(на мотив песни « Александра, 							Александра»)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lvl="0"/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/>
            <a:endParaRPr lang="ru-RU" altLang="ru-RU" sz="1400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 descr="p911039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285992"/>
            <a:ext cx="3644478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6351587" cy="100013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 выглядело  строительство  нового детского сада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1643050"/>
            <a:ext cx="2786082" cy="517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2012 г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bf6277cc2d1d7941bd57c0494484aa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226402"/>
            <a:ext cx="2783802" cy="327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1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212848"/>
            <a:ext cx="3816424" cy="3304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4876" y="1643050"/>
            <a:ext cx="29563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Август  2014г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65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48426" y="476672"/>
            <a:ext cx="6366355" cy="504057"/>
          </a:xfrm>
        </p:spPr>
        <p:txBody>
          <a:bodyPr/>
          <a:lstStyle/>
          <a:p>
            <a:r>
              <a:rPr lang="ru-RU" sz="3200" dirty="0" smtClean="0">
                <a:ea typeface="Microsoft JhengHei" pitchFamily="34" charset="-120"/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  <a:ea typeface="Microsoft JhengHei" pitchFamily="34" charset="-120"/>
              </a:rPr>
              <a:t>Немного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статистики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056784" cy="460918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занимает площадь 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5277 кв. м. Практически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она в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асфальтовом покрытии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газонов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составляет 1/3 общей площади)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вмещает более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 (фруктовых и декоративных),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100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кустарников </a:t>
            </a:r>
            <a:endParaRPr lang="ru-RU" sz="24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цветов. </a:t>
            </a:r>
            <a:endParaRPr lang="ru-RU" sz="24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изгороди составляет 1,6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alt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позволяет и в дальнейшем развивать, обогащать, пополнять базу для экологического воспитания дошкольников.</a:t>
            </a:r>
            <a:endParaRPr lang="ru-RU" altLang="ru-RU" sz="2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3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ЦВЕТОЧНАЯ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058" y="1500174"/>
            <a:ext cx="3883302" cy="173104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цветочки, просто класс! Очень радуют наш глаз. Однолетний, многолетний – ты попробуй,  разберись!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Фото0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45024"/>
            <a:ext cx="3312368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Фото0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02246"/>
            <a:ext cx="2880320" cy="22707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Фото0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429000"/>
            <a:ext cx="3168352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ЖУКОТЕРАПИЯ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340768"/>
            <a:ext cx="2880618" cy="2448272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Шмель забрался  глубоко, не увидишь сразу!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(R)Фото0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3888432" cy="28972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Фото0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104456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38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641"/>
            <a:ext cx="6351587" cy="504055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НАШ  ОГОРОД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124744"/>
            <a:ext cx="2426042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у нас неплох, всё на грядочках растёт!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Фото0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764704"/>
            <a:ext cx="345638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ото0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12976"/>
            <a:ext cx="36724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то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3386656" cy="251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8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000108"/>
            <a:ext cx="367240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806" y="332656"/>
            <a:ext cx="6351587" cy="864096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 площадка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3" y="1196752"/>
            <a:ext cx="3037289" cy="20882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веранда,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песок.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поиграть, дружок!!!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3429000"/>
            <a:ext cx="384797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"/>
            <a:ext cx="6351587" cy="836712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ПОДВОРЬЕ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484784"/>
            <a:ext cx="2592288" cy="2016224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Окунуться в атмосферу сельского дворика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1190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64704"/>
            <a:ext cx="4827542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P1190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429000"/>
            <a:ext cx="5143536" cy="32146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695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Nasek (NXPowerLite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170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MirNasek (NXPowerLite)</vt:lpstr>
      <vt:lpstr>Презентация конкурсного проекта  «Наше Подмосковье» Номинация  «Зеленый регион»  Муниципальное  бюджетное дошкольное образовательное учреждение  «Детский сад № 14» Шатурского муниципального района Московской области </vt:lpstr>
      <vt:lpstr>Наш  оазис  красоты</vt:lpstr>
      <vt:lpstr>Так выглядело  строительство  нового детского сада</vt:lpstr>
      <vt:lpstr> Немного статистики</vt:lpstr>
      <vt:lpstr>ЦВЕТОЧНАЯ  МОЗАЙКА</vt:lpstr>
      <vt:lpstr>ЖУКОТЕРАПИЯ</vt:lpstr>
      <vt:lpstr> НАШ  ОГОРОД</vt:lpstr>
      <vt:lpstr>Игровая  площадка</vt:lpstr>
      <vt:lpstr>ПОДВОРЬЕ</vt:lpstr>
      <vt:lpstr>ПТИЧЬЯ  СТОЛОВАЯ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 УЧРЕЖДЕНИЕ ГОРОДСКОГО ОКРУГА КОРОЛЁВ МОСКОВСКОЙ ОБЛАСТИ «Детский сад комбинированного вида № 37 «Лукоморье»  </dc:title>
  <dc:creator>RePack by Diakov</dc:creator>
  <dc:description>http://propowerpoint.ru - Бесплатные шаблоны для презентаций. Полезные советы и уроки  _x000d__x000d_
PowerPoint .</dc:description>
  <cp:lastModifiedBy>Святенко ЛВ</cp:lastModifiedBy>
  <cp:revision>73</cp:revision>
  <cp:lastPrinted>2015-07-09T07:04:45Z</cp:lastPrinted>
  <dcterms:created xsi:type="dcterms:W3CDTF">2015-07-07T07:02:01Z</dcterms:created>
  <dcterms:modified xsi:type="dcterms:W3CDTF">2016-06-09T11:22:32Z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000800c80c0000000000010243100207f8000400038000</vt:lpwstr>
  </property>
</Properties>
</file>