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2450A15-AF10-48BD-8DA4-15F0F7553D6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8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4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3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164-2663-4D1F-9214-B5FE34DF5C4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C4F8-EB91-48A1-9AE5-8E75CB39B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375">
              <a:srgbClr val="1C17F1"/>
            </a:gs>
            <a:gs pos="15750">
              <a:srgbClr val="3014E7"/>
            </a:gs>
            <a:gs pos="10500">
              <a:srgbClr val="570ED3"/>
            </a:gs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НЕПРЕРЫВНАЯ ОБРАЗОВАТЕЛЬНАЯ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ФИЗИЧЕСКОМУ РАЗВИТИЮ ДЛЯ ДЕТЕЙ СРЕДНЕЙ ГРУППЫ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280831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МОТИВАМ СКАЗКИ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Г.Х.АНДЕРСЕНА</a:t>
            </a:r>
          </a:p>
          <a:p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«ДЮЙМОВОЧКА»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8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2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0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84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77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375">
              <a:srgbClr val="1C17F1"/>
            </a:gs>
            <a:gs pos="0">
              <a:srgbClr val="3014E7"/>
            </a:gs>
            <a:gs pos="10500">
              <a:srgbClr val="570ED3"/>
            </a:gs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60" y="1988840"/>
            <a:ext cx="8250080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К о н е ц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2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0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72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3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1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66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36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44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НЕПРЕРЫВНАЯ ОБРАЗОВАТЕЛЬНАЯ  ДЕЯТЕЛЬНОСТЬ ПО ФИЗИЧЕСКОМУ РАЗВИТИЮ ДЛЯ ДЕТЕЙ СРЕДНЕЙ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НЕПРЕРЫВНАЯ ОБРАЗОВАТЕЛЬНАЯ  ДЕЯТЕЛЬНОСТЬ ПО ФИЗИЧЕСКОМУ РАЗВИТИЮ ДЛЯ ДЕТЕЙ СРЕДНЕЙ ГРУППЫ</dc:title>
  <dc:creator>admin</dc:creator>
  <cp:lastModifiedBy>admin</cp:lastModifiedBy>
  <cp:revision>8</cp:revision>
  <dcterms:created xsi:type="dcterms:W3CDTF">2017-04-18T05:01:01Z</dcterms:created>
  <dcterms:modified xsi:type="dcterms:W3CDTF">2017-04-18T07:10:17Z</dcterms:modified>
</cp:coreProperties>
</file>