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74" r:id="rId10"/>
    <p:sldId id="266" r:id="rId11"/>
    <p:sldId id="267" r:id="rId12"/>
    <p:sldId id="268" r:id="rId13"/>
    <p:sldId id="271" r:id="rId14"/>
    <p:sldId id="272" r:id="rId15"/>
    <p:sldId id="27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0000"/>
    <a:srgbClr val="009900"/>
    <a:srgbClr val="0066FF"/>
    <a:srgbClr val="CC0099"/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09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AD2F-B645-4AC0-B062-8AA0EF9EC0CE}" type="datetimeFigureOut">
              <a:rPr lang="ru-RU" smtClean="0"/>
              <a:pPr/>
              <a:t>09.04.2017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45DCE7E-C67A-4A3D-ACE2-1D3957B2884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AD2F-B645-4AC0-B062-8AA0EF9EC0CE}" type="datetimeFigureOut">
              <a:rPr lang="ru-RU" smtClean="0"/>
              <a:pPr/>
              <a:t>09.04.2017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DCE7E-C67A-4A3D-ACE2-1D3957B2884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AD2F-B645-4AC0-B062-8AA0EF9EC0CE}" type="datetimeFigureOut">
              <a:rPr lang="ru-RU" smtClean="0"/>
              <a:pPr/>
              <a:t>09.04.2017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DCE7E-C67A-4A3D-ACE2-1D3957B2884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AD2F-B645-4AC0-B062-8AA0EF9EC0CE}" type="datetimeFigureOut">
              <a:rPr lang="ru-RU" smtClean="0"/>
              <a:pPr/>
              <a:t>09.04.2017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45DCE7E-C67A-4A3D-ACE2-1D3957B2884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AD2F-B645-4AC0-B062-8AA0EF9EC0CE}" type="datetimeFigureOut">
              <a:rPr lang="ru-RU" smtClean="0"/>
              <a:pPr/>
              <a:t>09.04.2017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DCE7E-C67A-4A3D-ACE2-1D3957B2884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AD2F-B645-4AC0-B062-8AA0EF9EC0CE}" type="datetimeFigureOut">
              <a:rPr lang="ru-RU" smtClean="0"/>
              <a:pPr/>
              <a:t>09.04.2017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DCE7E-C67A-4A3D-ACE2-1D3957B2884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AD2F-B645-4AC0-B062-8AA0EF9EC0CE}" type="datetimeFigureOut">
              <a:rPr lang="ru-RU" smtClean="0"/>
              <a:pPr/>
              <a:t>09.04.2017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945DCE7E-C67A-4A3D-ACE2-1D3957B2884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AD2F-B645-4AC0-B062-8AA0EF9EC0CE}" type="datetimeFigureOut">
              <a:rPr lang="ru-RU" smtClean="0"/>
              <a:pPr/>
              <a:t>09.04.2017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DCE7E-C67A-4A3D-ACE2-1D3957B2884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AD2F-B645-4AC0-B062-8AA0EF9EC0CE}" type="datetimeFigureOut">
              <a:rPr lang="ru-RU" smtClean="0"/>
              <a:pPr/>
              <a:t>09.04.2017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DCE7E-C67A-4A3D-ACE2-1D3957B2884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AD2F-B645-4AC0-B062-8AA0EF9EC0CE}" type="datetimeFigureOut">
              <a:rPr lang="ru-RU" smtClean="0"/>
              <a:pPr/>
              <a:t>09.04.2017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DCE7E-C67A-4A3D-ACE2-1D3957B2884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AD2F-B645-4AC0-B062-8AA0EF9EC0CE}" type="datetimeFigureOut">
              <a:rPr lang="ru-RU" smtClean="0"/>
              <a:pPr/>
              <a:t>09.04.2017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DCE7E-C67A-4A3D-ACE2-1D3957B2884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7F9AD2F-B645-4AC0-B062-8AA0EF9EC0CE}" type="datetimeFigureOut">
              <a:rPr lang="ru-RU" smtClean="0"/>
              <a:pPr/>
              <a:t>09.04.2017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45DCE7E-C67A-4A3D-ACE2-1D3957B2884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428736"/>
            <a:ext cx="7929618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428860" y="5643578"/>
            <a:ext cx="6078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Подготовила воспитатель:  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Канищева </a:t>
            </a:r>
            <a:r>
              <a:rPr lang="ru-RU" b="1" dirty="0" smtClean="0">
                <a:solidFill>
                  <a:srgbClr val="FF0000"/>
                </a:solidFill>
              </a:rPr>
              <a:t>Наталья Анатольевна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МБДОУ №42  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г.Тимашевск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4414" y="571480"/>
            <a:ext cx="635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3300"/>
                </a:solidFill>
                <a:latin typeface="Arial Black" pitchFamily="34" charset="0"/>
              </a:rPr>
              <a:t>     Краткосрочный   проект   с  20-27 марта</a:t>
            </a:r>
            <a:endParaRPr lang="ru-RU" b="1" dirty="0">
              <a:solidFill>
                <a:srgbClr val="FF33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857364"/>
            <a:ext cx="3429024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Рисунок 3" descr="C:\Users\наталья\Desktop\Новая папка\IMG_20170119_1039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857364"/>
            <a:ext cx="3429024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 descr="C:\Users\наталья\Desktop\Новая папка\IMG_20170119_10341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3857628"/>
            <a:ext cx="3267087" cy="2143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928662" y="285728"/>
            <a:ext cx="7929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Социально   -   коммуникативное</a:t>
            </a:r>
            <a:endParaRPr lang="ru-RU" sz="2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3108" y="1000108"/>
            <a:ext cx="5281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C0099"/>
                </a:solidFill>
              </a:rPr>
              <a:t>Сюжетно-ролевые игры : « Семья»  « Дочки-матери»</a:t>
            </a:r>
            <a:endParaRPr lang="ru-RU" b="1" dirty="0">
              <a:solidFill>
                <a:srgbClr val="CC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100" y="285728"/>
            <a:ext cx="6643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9900"/>
                </a:solidFill>
              </a:rPr>
              <a:t>                        </a:t>
            </a:r>
            <a:r>
              <a:rPr lang="ru-RU" sz="2800" b="1" dirty="0" smtClean="0">
                <a:solidFill>
                  <a:srgbClr val="009900"/>
                </a:solidFill>
              </a:rPr>
              <a:t>Игровая     деятельность</a:t>
            </a:r>
            <a:endParaRPr lang="ru-RU" sz="2800" b="1" dirty="0">
              <a:solidFill>
                <a:srgbClr val="0099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1538" y="1357298"/>
            <a:ext cx="6371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« Мои родители строители»  « Мама ухаживает за луком»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C:\Users\наталья\Desktop\Новая папка\IMG_20170119_10372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1" y="2358330"/>
            <a:ext cx="4143404" cy="23565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 descr="C:\Users\наталья\Desktop\Новая папка\IMG_20170214_15515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2143116"/>
            <a:ext cx="2714644" cy="3857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5918" y="500042"/>
            <a:ext cx="4565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           </a:t>
            </a:r>
            <a:r>
              <a:rPr lang="ru-RU" sz="2800" b="1" dirty="0" smtClean="0">
                <a:solidFill>
                  <a:srgbClr val="0066FF"/>
                </a:solidFill>
              </a:rPr>
              <a:t>Дидактические    игры</a:t>
            </a:r>
            <a:endParaRPr lang="ru-RU" sz="2800" b="1" dirty="0">
              <a:solidFill>
                <a:srgbClr val="0066FF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00173"/>
            <a:ext cx="3714776" cy="4000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785926"/>
            <a:ext cx="3143272" cy="37862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42910" y="5857892"/>
            <a:ext cx="6643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</a:t>
            </a:r>
            <a:r>
              <a:rPr lang="ru-RU" b="1" dirty="0" smtClean="0">
                <a:solidFill>
                  <a:srgbClr val="FF0000"/>
                </a:solidFill>
              </a:rPr>
              <a:t>Бабушка, дедушка- чем они занимаются» « Кто в домике живёт»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  Рисуем портрет  мамы и папы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C:\Users\наталья\Desktop\Новая папка\IMG_20170328_15523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3" y="1928803"/>
            <a:ext cx="3214709" cy="257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Рисунок 3" descr="C:\Users\наталья\Desktop\Новая папка\IMG_20170328_15514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928803"/>
            <a:ext cx="3071834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 descr="C:\Users\наталья\Desktop\Новая папка\IMG_20170328_15533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1" y="3714752"/>
            <a:ext cx="2447933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785786" y="5000636"/>
            <a:ext cx="2428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9900"/>
                </a:solidFill>
              </a:rPr>
              <a:t>Родители  были очень довольны рисунками своих детей.</a:t>
            </a:r>
            <a:endParaRPr lang="ru-RU" dirty="0">
              <a:solidFill>
                <a:srgbClr val="00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66FF"/>
                </a:solidFill>
              </a:rPr>
              <a:t>Мы  рассматриваем  свою  семью </a:t>
            </a:r>
            <a:br>
              <a:rPr lang="ru-RU" b="1" dirty="0" smtClean="0">
                <a:solidFill>
                  <a:srgbClr val="0066FF"/>
                </a:solidFill>
              </a:rPr>
            </a:br>
            <a:r>
              <a:rPr lang="ru-RU" b="1" dirty="0" smtClean="0">
                <a:solidFill>
                  <a:srgbClr val="0066FF"/>
                </a:solidFill>
              </a:rPr>
              <a:t>                          ( фотографии)</a:t>
            </a:r>
            <a:endParaRPr lang="ru-RU" b="1" dirty="0">
              <a:solidFill>
                <a:srgbClr val="0066FF"/>
              </a:solidFill>
            </a:endParaRPr>
          </a:p>
        </p:txBody>
      </p:sp>
      <p:pic>
        <p:nvPicPr>
          <p:cNvPr id="3" name="Рисунок 2" descr="C:\Users\наталья\Desktop\Новая папка\IMG_20170331_15513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3" y="1785927"/>
            <a:ext cx="2143139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Рисунок 3" descr="C:\Users\наталья\Desktop\Новая папка\IMG_20170331_1553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3787" y="1785926"/>
            <a:ext cx="1876425" cy="27860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 descr="C:\Users\наталья\Desktop\Новая папка\IMG_20170331_15524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1785927"/>
            <a:ext cx="1785950" cy="27146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 descr="C:\Users\наталья\Desktop\Новая папка\IMG_20170331_1551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3" y="4429132"/>
            <a:ext cx="3929090" cy="207170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428604"/>
            <a:ext cx="8358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Вот так мы познакомились с семьёй. Продолжение  будет. Каждый день мы должны  детям напоминать, что семья это- наш дом.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1650" y="2285992"/>
            <a:ext cx="5600700" cy="4143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3571876"/>
            <a:ext cx="3500462" cy="31432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571868" y="-142899"/>
            <a:ext cx="46434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                                                              </a:t>
            </a:r>
            <a:r>
              <a:rPr lang="ru-RU" sz="4000" b="1" dirty="0" smtClean="0">
                <a:solidFill>
                  <a:srgbClr val="FF0000"/>
                </a:solidFill>
                <a:latin typeface="Arial Black" pitchFamily="34" charset="0"/>
              </a:rPr>
              <a:t>Проблема </a:t>
            </a:r>
            <a:endParaRPr lang="ru-RU" sz="4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20" y="1428736"/>
            <a:ext cx="48577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 Black" pitchFamily="34" charset="0"/>
              </a:rPr>
              <a:t>В современном мире, дети очень мало знают о своей семье, о семейных традициях.</a:t>
            </a:r>
          </a:p>
          <a:p>
            <a:r>
              <a:rPr lang="ru-RU" sz="3200" b="1" dirty="0" smtClean="0">
                <a:latin typeface="Arial Black" pitchFamily="34" charset="0"/>
              </a:rPr>
              <a:t>Дети не до конца осознают принадлежность к своей семье, роль семьи в их жизни.</a:t>
            </a:r>
            <a:endParaRPr lang="ru-RU" sz="32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</a:t>
            </a:r>
            <a:r>
              <a:rPr lang="ru-RU" dirty="0" smtClean="0">
                <a:solidFill>
                  <a:srgbClr val="FF0000"/>
                </a:solidFill>
              </a:rPr>
              <a:t>Актуальность темы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4071942"/>
            <a:ext cx="5214974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142944" y="1857364"/>
            <a:ext cx="80010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 Black" pitchFamily="34" charset="0"/>
              </a:rPr>
              <a:t>Семья-это источник , дающий силу для духовного развития, помогающий ребёнку адаптироваться в обществе, найти себя в жизни. </a:t>
            </a:r>
          </a:p>
          <a:p>
            <a:r>
              <a:rPr lang="ru-RU" sz="2000" b="1" dirty="0" smtClean="0">
                <a:latin typeface="Arial Black" pitchFamily="34" charset="0"/>
              </a:rPr>
              <a:t>Беря своё начало в семье, процесс социализации ребёнка-дошкольника продолжается  в дошкольном учреждении.</a:t>
            </a:r>
            <a:endParaRPr lang="ru-RU" sz="20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618651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            </a:t>
            </a:r>
            <a:r>
              <a:rPr lang="ru-RU" dirty="0" smtClean="0">
                <a:solidFill>
                  <a:srgbClr val="FF0000"/>
                </a:solidFill>
              </a:rPr>
              <a:t>Тип  деятельности: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</a:t>
            </a:r>
            <a:r>
              <a:rPr lang="ru-RU" b="1" dirty="0" smtClean="0"/>
              <a:t>практико-ориентированный</a:t>
            </a:r>
            <a:br>
              <a:rPr lang="ru-RU" b="1" dirty="0" smtClean="0"/>
            </a:br>
            <a:r>
              <a:rPr lang="ru-RU" dirty="0" smtClean="0"/>
              <a:t>                                     </a:t>
            </a:r>
            <a:br>
              <a:rPr lang="ru-RU" dirty="0" smtClean="0"/>
            </a:br>
            <a:r>
              <a:rPr lang="ru-RU" dirty="0" smtClean="0"/>
              <a:t>                                     </a:t>
            </a:r>
            <a:r>
              <a:rPr lang="ru-RU" dirty="0" smtClean="0">
                <a:solidFill>
                  <a:srgbClr val="FF0000"/>
                </a:solidFill>
              </a:rPr>
              <a:t>Вид: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   </a:t>
            </a:r>
            <a:r>
              <a:rPr lang="ru-RU" b="1" dirty="0" smtClean="0"/>
              <a:t>Групповой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  </a:t>
            </a:r>
            <a:br>
              <a:rPr lang="ru-RU" dirty="0" smtClean="0"/>
            </a:br>
            <a:r>
              <a:rPr lang="ru-RU" dirty="0" smtClean="0"/>
              <a:t>                                </a:t>
            </a:r>
            <a:r>
              <a:rPr lang="ru-RU" dirty="0" smtClean="0">
                <a:solidFill>
                  <a:srgbClr val="FF0000"/>
                </a:solidFill>
              </a:rPr>
              <a:t>участники: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</a:t>
            </a:r>
            <a:r>
              <a:rPr lang="ru-RU" b="1" dirty="0" smtClean="0"/>
              <a:t>дети-3-4 лет; воспитатели и родители</a:t>
            </a:r>
            <a:br>
              <a:rPr lang="ru-RU" b="1" dirty="0" smtClean="0"/>
            </a:br>
            <a:r>
              <a:rPr lang="ru-RU" b="1" dirty="0" smtClean="0"/>
              <a:t>  Срок -1 неделя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</a:rPr>
              <a:t>                                 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                                   объект: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       </a:t>
            </a:r>
            <a:r>
              <a:rPr lang="ru-RU" b="1" dirty="0" smtClean="0"/>
              <a:t>Семья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643042" y="1357298"/>
            <a:ext cx="5072098" cy="914400"/>
          </a:xfrm>
          <a:prstGeom prst="roundRect">
            <a:avLst>
              <a:gd name="adj" fmla="val 227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Подготовительный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785918" y="3071810"/>
            <a:ext cx="4929222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9900"/>
                </a:solidFill>
              </a:rPr>
              <a:t>Основной   ( реализация деятельности)</a:t>
            </a:r>
            <a:endParaRPr lang="ru-RU" b="1" dirty="0">
              <a:solidFill>
                <a:srgbClr val="00990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85918" y="5143512"/>
            <a:ext cx="5072098" cy="10001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Итоговый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3042" y="214291"/>
            <a:ext cx="5500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66"/>
                </a:solidFill>
                <a:latin typeface="Arial Black" pitchFamily="34" charset="0"/>
              </a:rPr>
              <a:t>         Этапы  работы    </a:t>
            </a:r>
            <a:endParaRPr lang="ru-RU" sz="2800" dirty="0">
              <a:solidFill>
                <a:srgbClr val="FF0066"/>
              </a:solidFill>
              <a:latin typeface="Arial Black" pitchFamily="34" charset="0"/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3929058" y="2285992"/>
            <a:ext cx="428628" cy="785818"/>
          </a:xfrm>
          <a:prstGeom prst="downArrow">
            <a:avLst>
              <a:gd name="adj1" fmla="val 50000"/>
              <a:gd name="adj2" fmla="val 484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>
            <a:off x="4000496" y="4214818"/>
            <a:ext cx="500066" cy="9286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480" y="428604"/>
            <a:ext cx="5786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  </a:t>
            </a:r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Работа         с        родителями</a:t>
            </a:r>
            <a:endParaRPr lang="ru-RU" sz="2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00174"/>
            <a:ext cx="185738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142984"/>
            <a:ext cx="171451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14282" y="3571877"/>
            <a:ext cx="285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Статья: </a:t>
            </a:r>
            <a:r>
              <a:rPr lang="ru-RU" sz="1600" dirty="0">
                <a:solidFill>
                  <a:srgbClr val="FF0000"/>
                </a:solidFill>
              </a:rPr>
              <a:t>Л</a:t>
            </a:r>
            <a:r>
              <a:rPr lang="ru-RU" sz="1600" dirty="0" smtClean="0">
                <a:solidFill>
                  <a:srgbClr val="FF0000"/>
                </a:solidFill>
              </a:rPr>
              <a:t>юбовь и внимание   родителей.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1357298"/>
            <a:ext cx="257176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072198" y="4429132"/>
            <a:ext cx="1462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Игры с детьми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4357694"/>
            <a:ext cx="314327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678" y="928670"/>
            <a:ext cx="242889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52" y="428604"/>
            <a:ext cx="6357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66"/>
                </a:solidFill>
                <a:latin typeface="Arial Black" pitchFamily="34" charset="0"/>
              </a:rPr>
              <a:t>        2 этап- реализация деятельности</a:t>
            </a:r>
            <a:endParaRPr lang="ru-RU" sz="2000" b="1" dirty="0">
              <a:solidFill>
                <a:srgbClr val="FF0066"/>
              </a:solidFill>
              <a:latin typeface="Arial Black" pitchFamily="34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714612" y="1071546"/>
            <a:ext cx="3286148" cy="1571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Интеграция  образовательных областей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42844" y="2571744"/>
            <a:ext cx="2214578" cy="121444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Художественно-эстетическое развитие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071670" y="4143380"/>
            <a:ext cx="2071702" cy="928694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Речевое развитие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4429124" y="4143380"/>
            <a:ext cx="2286016" cy="928694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Социально-коммуникативное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6500826" y="2500306"/>
            <a:ext cx="2357454" cy="1000132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Познавательное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развитие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3214678" y="2786058"/>
            <a:ext cx="500066" cy="11927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4857752" y="2786058"/>
            <a:ext cx="484632" cy="1143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с вырезом 14"/>
          <p:cNvSpPr/>
          <p:nvPr/>
        </p:nvSpPr>
        <p:spPr>
          <a:xfrm>
            <a:off x="5572132" y="2285992"/>
            <a:ext cx="928694" cy="35719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Соединительная линия уступом 15"/>
          <p:cNvCxnSpPr/>
          <p:nvPr/>
        </p:nvCxnSpPr>
        <p:spPr>
          <a:xfrm rot="16200000" flipH="1">
            <a:off x="5679289" y="2464587"/>
            <a:ext cx="1000132" cy="64294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Стрелка влево 17"/>
          <p:cNvSpPr/>
          <p:nvPr/>
        </p:nvSpPr>
        <p:spPr>
          <a:xfrm>
            <a:off x="2357422" y="2285992"/>
            <a:ext cx="785818" cy="3571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75305">
            <a:off x="239806" y="510338"/>
            <a:ext cx="8686800" cy="22786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Художественно-эстетическое развитие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Речевое развитие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Социально-коммуникативное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85720" y="2000240"/>
            <a:ext cx="71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C0099"/>
                </a:solidFill>
                <a:latin typeface="Arial Black" pitchFamily="34" charset="0"/>
              </a:rPr>
              <a:t>Участники  воспитатели  и  дети</a:t>
            </a:r>
            <a:endParaRPr lang="ru-RU" sz="2400" b="1" dirty="0">
              <a:solidFill>
                <a:srgbClr val="CC0099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720" y="2071678"/>
            <a:ext cx="864399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sz="2400" b="1" dirty="0" smtClean="0">
                <a:solidFill>
                  <a:srgbClr val="C00000"/>
                </a:solidFill>
              </a:rPr>
              <a:t>*Чтение художественных произведений, разучивание стихов,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Показ настольного театра «Волк и семеро козлят»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*Дидактические игры, пальчиковые, сюжетно- ролевые, ситуативные беседы, загадки.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*Привлечение детей к наведению порядка в уголке : «Дом»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4286256"/>
            <a:ext cx="5857916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976" y="571480"/>
            <a:ext cx="7892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Ситуативный разговор, загадки, беседы, наблюдения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9" y="1428736"/>
            <a:ext cx="407196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714348" y="4929198"/>
            <a:ext cx="21431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«Мама и детки,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 « Что  здесь  правильно, а что  не правильно»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1214422"/>
            <a:ext cx="2428892" cy="3367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1571612"/>
            <a:ext cx="235745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4786322"/>
            <a:ext cx="328614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220</TotalTime>
  <Words>287</Words>
  <Application>Microsoft Office PowerPoint</Application>
  <PresentationFormat>Экран (4:3)</PresentationFormat>
  <Paragraphs>45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Трек</vt:lpstr>
      <vt:lpstr>Слайд 1</vt:lpstr>
      <vt:lpstr>Слайд 2</vt:lpstr>
      <vt:lpstr>               Актуальность темы</vt:lpstr>
      <vt:lpstr>                           Тип  деятельности:                практико-ориентированный                                                                            Вид:                                  Групповой                                                                 участники:    дети-3-4 лет; воспитатели и родители   Срок -1 неделя                                                                       объект:                                     Семья  </vt:lpstr>
      <vt:lpstr>Слайд 5</vt:lpstr>
      <vt:lpstr>Слайд 6</vt:lpstr>
      <vt:lpstr>Слайд 7</vt:lpstr>
      <vt:lpstr>Художественно-эстетическое развитие Речевое развитие Социально-коммуникативное  </vt:lpstr>
      <vt:lpstr>Слайд 9</vt:lpstr>
      <vt:lpstr>Слайд 10</vt:lpstr>
      <vt:lpstr>Слайд 11</vt:lpstr>
      <vt:lpstr>Слайд 12</vt:lpstr>
      <vt:lpstr>   Рисуем портрет  мамы и папы</vt:lpstr>
      <vt:lpstr>Мы  рассматриваем  свою  семью                            ( фотографии)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наталья</cp:lastModifiedBy>
  <cp:revision>25</cp:revision>
  <dcterms:created xsi:type="dcterms:W3CDTF">2017-04-01T14:01:15Z</dcterms:created>
  <dcterms:modified xsi:type="dcterms:W3CDTF">2017-04-09T16:42:45Z</dcterms:modified>
</cp:coreProperties>
</file>