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4" r:id="rId3"/>
    <p:sldId id="265" r:id="rId4"/>
    <p:sldId id="266" r:id="rId5"/>
    <p:sldId id="258" r:id="rId6"/>
    <p:sldId id="260" r:id="rId7"/>
    <p:sldId id="267" r:id="rId8"/>
    <p:sldId id="259" r:id="rId9"/>
    <p:sldId id="261" r:id="rId10"/>
    <p:sldId id="262" r:id="rId11"/>
    <p:sldId id="263" r:id="rId12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6A45B-BFA2-4C7B-AB56-B896F86AD846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A29D2-612F-4F72-9B9F-025143615F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A29D2-612F-4F72-9B9F-025143615F9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484784"/>
            <a:ext cx="7772400" cy="1512168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УГАДАЙ СЛОВО</a:t>
            </a:r>
            <a:b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Дифференциация звуков Т и Д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886200"/>
            <a:ext cx="3240360" cy="175260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ru-RU" sz="3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Составитель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</a:p>
          <a:p>
            <a:pPr algn="l"/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Лукашенкова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Р.А..,</a:t>
            </a:r>
          </a:p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учитель-логопед</a:t>
            </a:r>
          </a:p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МКДОУ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/с «Гармония»</a:t>
            </a:r>
          </a:p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 </a:t>
            </a:r>
            <a:r>
              <a:rPr lang="ru-RU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/с № 22</a:t>
            </a:r>
          </a:p>
          <a:p>
            <a:pPr algn="l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г. Нижний Тагил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 rot="20552445">
            <a:off x="415102" y="572456"/>
            <a:ext cx="60851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 r="50266"/>
          <a:stretch>
            <a:fillRect/>
          </a:stretch>
        </p:blipFill>
        <p:spPr bwMode="auto">
          <a:xfrm rot="20170494">
            <a:off x="1408248" y="3716008"/>
            <a:ext cx="903413" cy="926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 r="50000"/>
          <a:stretch>
            <a:fillRect/>
          </a:stretch>
        </p:blipFill>
        <p:spPr bwMode="auto">
          <a:xfrm>
            <a:off x="3928292" y="332656"/>
            <a:ext cx="948840" cy="1204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 r="49213"/>
          <a:stretch>
            <a:fillRect/>
          </a:stretch>
        </p:blipFill>
        <p:spPr bwMode="auto">
          <a:xfrm rot="1361380">
            <a:off x="6665657" y="336404"/>
            <a:ext cx="649280" cy="1278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 cstate="print"/>
          <a:srcRect r="50621"/>
          <a:stretch>
            <a:fillRect/>
          </a:stretch>
        </p:blipFill>
        <p:spPr bwMode="auto">
          <a:xfrm>
            <a:off x="8028384" y="1772816"/>
            <a:ext cx="867188" cy="1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 cstate="print"/>
          <a:srcRect r="48037"/>
          <a:stretch>
            <a:fillRect/>
          </a:stretch>
        </p:blipFill>
        <p:spPr bwMode="auto">
          <a:xfrm rot="733068">
            <a:off x="3059832" y="5013176"/>
            <a:ext cx="866591" cy="140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571472" y="2000240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6786578" y="2143116"/>
            <a:ext cx="16430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дка</a:t>
            </a:r>
            <a:endParaRPr lang="ru-RU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58016" y="3244334"/>
            <a:ext cx="15001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1429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97152"/>
            <a:ext cx="2103343" cy="1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2428860" y="2000240"/>
            <a:ext cx="1857388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412776"/>
            <a:ext cx="712879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  О  Л  О   .  Ц  Ы  !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55776" y="4365104"/>
            <a:ext cx="108012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24128" y="4365104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1527279" cy="1272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205 -0.11862 L -0.12205 -0.4305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5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361459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Собери целую картинку. Для этого подбери проверочное слово и убери неверный ответ</a:t>
            </a:r>
          </a:p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631914"/>
            <a:ext cx="144016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43042" y="3679032"/>
            <a:ext cx="1757376" cy="146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71736" y="2643182"/>
            <a:ext cx="2571768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дка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6380" y="2643182"/>
            <a:ext cx="1643074" cy="83099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6216" y="2420888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дка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708921"/>
            <a:ext cx="2232248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32656"/>
            <a:ext cx="2220838" cy="22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653136"/>
            <a:ext cx="2362572" cy="196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C:\Users\Дом\Desktop\44374925_650.jpe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r="48853"/>
          <a:stretch>
            <a:fillRect/>
          </a:stretch>
        </p:blipFill>
        <p:spPr bwMode="auto">
          <a:xfrm>
            <a:off x="323528" y="980728"/>
            <a:ext cx="2232248" cy="5040560"/>
          </a:xfrm>
          <a:prstGeom prst="rect">
            <a:avLst/>
          </a:prstGeom>
          <a:noFill/>
        </p:spPr>
      </p:pic>
      <p:pic>
        <p:nvPicPr>
          <p:cNvPr id="12" name="Picture 4" descr="C:\Users\Дом\Desktop\44374925_650.jpe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 l="48484"/>
          <a:stretch>
            <a:fillRect/>
          </a:stretch>
        </p:blipFill>
        <p:spPr bwMode="auto">
          <a:xfrm>
            <a:off x="2483768" y="980728"/>
            <a:ext cx="2232247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464594" y="548680"/>
            <a:ext cx="201917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516216" y="2420888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дка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516216" y="2708921"/>
            <a:ext cx="2232248" cy="184665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32656"/>
            <a:ext cx="2220838" cy="22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653136"/>
            <a:ext cx="2362572" cy="1968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0000"/>
          <a:stretch>
            <a:fillRect/>
          </a:stretch>
        </p:blipFill>
        <p:spPr bwMode="auto">
          <a:xfrm>
            <a:off x="2483768" y="548680"/>
            <a:ext cx="2016224" cy="524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49213"/>
          <a:stretch>
            <a:fillRect/>
          </a:stretch>
        </p:blipFill>
        <p:spPr bwMode="auto">
          <a:xfrm>
            <a:off x="467544" y="764704"/>
            <a:ext cx="2664296" cy="52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 txBox="1">
            <a:spLocks noGrp="1"/>
          </p:cNvSpPr>
          <p:nvPr>
            <p:ph idx="1"/>
          </p:nvPr>
        </p:nvSpPr>
        <p:spPr>
          <a:xfrm>
            <a:off x="5868144" y="1556792"/>
            <a:ext cx="2016224" cy="16927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8864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97152"/>
            <a:ext cx="2103343" cy="1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5940152" y="3573016"/>
            <a:ext cx="277948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дка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50787"/>
          <a:stretch>
            <a:fillRect/>
          </a:stretch>
        </p:blipFill>
        <p:spPr bwMode="auto">
          <a:xfrm>
            <a:off x="3131840" y="764704"/>
            <a:ext cx="2581747" cy="5246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r="48037"/>
          <a:stretch>
            <a:fillRect/>
          </a:stretch>
        </p:blipFill>
        <p:spPr bwMode="auto">
          <a:xfrm>
            <a:off x="251520" y="1556792"/>
            <a:ext cx="2376264" cy="385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12160" y="2420888"/>
            <a:ext cx="201622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3789040"/>
            <a:ext cx="129614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32656"/>
            <a:ext cx="2220838" cy="22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97152"/>
            <a:ext cx="2103343" cy="1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50388"/>
          <a:stretch>
            <a:fillRect/>
          </a:stretch>
        </p:blipFill>
        <p:spPr bwMode="auto">
          <a:xfrm>
            <a:off x="2627784" y="1556792"/>
            <a:ext cx="2268732" cy="3853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12160" y="2420888"/>
            <a:ext cx="201622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3789040"/>
            <a:ext cx="129614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32656"/>
            <a:ext cx="2220838" cy="22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2103343" cy="1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http://itd0.mycdn.me/image?id=837483639088&amp;t=20&amp;plc=WEB&amp;tkn=*S1MJeDW2wyRamuU_TNV8G7kI89E"/>
          <p:cNvPicPr>
            <a:picLocks noChangeAspect="1" noChangeArrowheads="1"/>
          </p:cNvPicPr>
          <p:nvPr/>
        </p:nvPicPr>
        <p:blipFill>
          <a:blip r:embed="rId5" cstate="print"/>
          <a:srcRect r="44018" b="2910"/>
          <a:stretch>
            <a:fillRect/>
          </a:stretch>
        </p:blipFill>
        <p:spPr bwMode="auto">
          <a:xfrm>
            <a:off x="395536" y="1484784"/>
            <a:ext cx="2088232" cy="3816424"/>
          </a:xfrm>
          <a:prstGeom prst="rect">
            <a:avLst/>
          </a:prstGeom>
          <a:noFill/>
        </p:spPr>
      </p:pic>
      <p:pic>
        <p:nvPicPr>
          <p:cNvPr id="35844" name="Picture 4" descr="http://itd0.mycdn.me/image?id=837483639088&amp;t=20&amp;plc=WEB&amp;tkn=*S1MJeDW2wyRamuU_TNV8G7kI89E"/>
          <p:cNvPicPr>
            <a:picLocks noChangeAspect="1" noChangeArrowheads="1"/>
          </p:cNvPicPr>
          <p:nvPr/>
        </p:nvPicPr>
        <p:blipFill>
          <a:blip r:embed="rId5" cstate="print"/>
          <a:srcRect l="52830" t="1852"/>
          <a:stretch>
            <a:fillRect/>
          </a:stretch>
        </p:blipFill>
        <p:spPr bwMode="auto">
          <a:xfrm>
            <a:off x="2483768" y="1484784"/>
            <a:ext cx="1800200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r="50621"/>
          <a:stretch>
            <a:fillRect/>
          </a:stretch>
        </p:blipFill>
        <p:spPr bwMode="auto">
          <a:xfrm>
            <a:off x="683568" y="2348880"/>
            <a:ext cx="2137553" cy="2544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300191" y="1988840"/>
            <a:ext cx="165618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дка</a:t>
            </a:r>
            <a:endParaRPr lang="ru-RU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797152"/>
            <a:ext cx="2103343" cy="1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8978"/>
          <a:stretch>
            <a:fillRect/>
          </a:stretch>
        </p:blipFill>
        <p:spPr bwMode="auto">
          <a:xfrm>
            <a:off x="2771800" y="2348880"/>
            <a:ext cx="218774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6300192" y="3244334"/>
            <a:ext cx="1656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18864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660232" y="2132856"/>
            <a:ext cx="18722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6000" b="1" spc="50" dirty="0" err="1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дка</a:t>
            </a:r>
            <a:endParaRPr lang="ru-RU" sz="6000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r="50266"/>
          <a:stretch>
            <a:fillRect/>
          </a:stretch>
        </p:blipFill>
        <p:spPr bwMode="auto">
          <a:xfrm>
            <a:off x="611560" y="1844824"/>
            <a:ext cx="2448272" cy="251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732240" y="3244334"/>
            <a:ext cx="15841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6000" b="1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тка</a:t>
            </a:r>
            <a:endParaRPr lang="ru-RU" sz="6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8864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4797152"/>
            <a:ext cx="2103343" cy="1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49734"/>
          <a:stretch>
            <a:fillRect/>
          </a:stretch>
        </p:blipFill>
        <p:spPr bwMode="auto">
          <a:xfrm>
            <a:off x="3000364" y="1857364"/>
            <a:ext cx="2474436" cy="251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94d1178b18720b32d21c414066a9d78c333bdc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75</Words>
  <Application>Microsoft Office PowerPoint</Application>
  <PresentationFormat>Экран (4:3)</PresentationFormat>
  <Paragraphs>50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УГАДАЙ СЛОВО Дифференциация звуков Т и Д</vt:lpstr>
      <vt:lpstr>Слайд 2</vt:lpstr>
      <vt:lpstr>           </vt:lpstr>
      <vt:lpstr>           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54</cp:revision>
  <dcterms:created xsi:type="dcterms:W3CDTF">2014-04-08T14:19:46Z</dcterms:created>
  <dcterms:modified xsi:type="dcterms:W3CDTF">2017-04-09T07:13:48Z</dcterms:modified>
</cp:coreProperties>
</file>