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70" r:id="rId4"/>
    <p:sldId id="274" r:id="rId5"/>
    <p:sldId id="275" r:id="rId6"/>
    <p:sldId id="272" r:id="rId7"/>
    <p:sldId id="277" r:id="rId8"/>
    <p:sldId id="280" r:id="rId9"/>
    <p:sldId id="279" r:id="rId10"/>
    <p:sldId id="278" r:id="rId11"/>
    <p:sldId id="262" r:id="rId12"/>
    <p:sldId id="289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  <a:srgbClr val="DA0C4C"/>
    <a:srgbClr val="C50B45"/>
    <a:srgbClr val="AA2642"/>
    <a:srgbClr val="FE580E"/>
    <a:srgbClr val="EB8621"/>
    <a:srgbClr val="FC2610"/>
    <a:srgbClr val="C20E1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47" d="100"/>
          <a:sy n="47" d="100"/>
        </p:scale>
        <p:origin x="-6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B9454-75CC-4713-AE4A-DF502DFFC857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2B6F0-5EE9-4BF8-B1C3-A9C2EB0ADD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361A-A5BE-49F6-AA45-1ACDD624C33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588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2;&#1072;&#1083;&#1103;&#1082;&#1080;&#1085;&#1072;\&#1076;&#1072;&#1096;&#1072;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2;&#1072;&#1083;&#1103;&#1082;&#1080;&#1085;&#1072;\Russkaya_narodnaya_melodiya_-_Plyasovaya_(xMusic.me)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2;&#1072;&#1083;&#1103;&#1082;&#1080;&#1085;&#1072;\Russkaya_narodnaya_muzyka_-_Polyanka_russkij_narodnyj_naigrysh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2;&#1072;&#1083;&#1103;&#1082;&#1080;&#1085;&#1072;\&#1087;&#1072;&#1088;&#1086;&#1074;&#1086;&#1079;%2001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2;&#1072;&#1083;&#1103;&#1082;&#1080;&#1085;&#1072;\&#1087;&#1072;&#1088;&#1086;&#1074;&#1086;&#1079;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даш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68560" y="0"/>
            <a:ext cx="9612560" cy="729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30" b="3616"/>
          <a:stretch/>
        </p:blipFill>
        <p:spPr bwMode="auto">
          <a:xfrm flipH="1">
            <a:off x="6102607" y="692696"/>
            <a:ext cx="2700460" cy="3024336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556793"/>
            <a:ext cx="5760640" cy="4536504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flipH="1">
            <a:off x="179512" y="1628800"/>
            <a:ext cx="33123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651" b="11704"/>
          <a:stretch/>
        </p:blipFill>
        <p:spPr bwMode="auto">
          <a:xfrm>
            <a:off x="2771800" y="1628800"/>
            <a:ext cx="298556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84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3571-54933-93594558-m750x740-u1d2f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744416" cy="3744416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88640"/>
            <a:ext cx="4248472" cy="3744416"/>
          </a:xfrm>
          <a:prstGeom prst="rect">
            <a:avLst/>
          </a:prstGeom>
        </p:spPr>
      </p:pic>
      <p:pic>
        <p:nvPicPr>
          <p:cNvPr id="6" name="Рисунок 5" descr="39338752e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5" y="3284984"/>
            <a:ext cx="4032448" cy="3573016"/>
          </a:xfrm>
          <a:prstGeom prst="rect">
            <a:avLst/>
          </a:prstGeom>
        </p:spPr>
      </p:pic>
      <p:pic>
        <p:nvPicPr>
          <p:cNvPr id="7" name="Russkaya_narodnaya_melodiya_-_Plyasovay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27584" y="5589240"/>
            <a:ext cx="1152128" cy="88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Загрузки\6198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714374"/>
            <a:ext cx="7239000" cy="5882977"/>
          </a:xfrm>
          <a:prstGeom prst="rect">
            <a:avLst/>
          </a:prstGeom>
          <a:noFill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7200801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068960"/>
            <a:ext cx="36004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260648"/>
            <a:ext cx="1296144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260648"/>
            <a:ext cx="1224136" cy="720080"/>
          </a:xfrm>
          <a:prstGeom prst="rect">
            <a:avLst/>
          </a:prstGeom>
          <a:solidFill>
            <a:srgbClr val="009E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260648"/>
            <a:ext cx="1224136" cy="7200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260648"/>
            <a:ext cx="1224136" cy="720080"/>
          </a:xfrm>
          <a:prstGeom prst="rect">
            <a:avLst/>
          </a:prstGeom>
          <a:solidFill>
            <a:srgbClr val="FE580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260648"/>
            <a:ext cx="1224136" cy="720080"/>
          </a:xfrm>
          <a:prstGeom prst="rect">
            <a:avLst/>
          </a:prstGeom>
          <a:solidFill>
            <a:srgbClr val="DA0C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260648"/>
            <a:ext cx="1296144" cy="720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Russkaya_narodnaya_muzyka_-_Polyanka_russkij_narodnyj_naigrys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5661248"/>
            <a:ext cx="1024880" cy="1024880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7135054" cy="160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Элементы роспис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36912"/>
            <a:ext cx="5905500" cy="257175"/>
          </a:xfrm>
          <a:prstGeom prst="rect">
            <a:avLst/>
          </a:prstGeom>
          <a:noFill/>
        </p:spPr>
      </p:pic>
      <p:pic>
        <p:nvPicPr>
          <p:cNvPr id="17" name="Picture 2" descr="C:\Users\User\Desktop\к заня\element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924944"/>
            <a:ext cx="6175623" cy="1038225"/>
          </a:xfrm>
          <a:prstGeom prst="rect">
            <a:avLst/>
          </a:prstGeom>
          <a:noFill/>
        </p:spPr>
      </p:pic>
      <p:pic>
        <p:nvPicPr>
          <p:cNvPr id="14340" name="Picture 4" descr="Элементы роспис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933056"/>
            <a:ext cx="5581650" cy="666751"/>
          </a:xfrm>
          <a:prstGeom prst="rect">
            <a:avLst/>
          </a:prstGeom>
          <a:noFill/>
        </p:spPr>
      </p:pic>
      <p:pic>
        <p:nvPicPr>
          <p:cNvPr id="14342" name="Picture 6" descr="Элементы роспис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725144"/>
            <a:ext cx="5905500" cy="381001"/>
          </a:xfrm>
          <a:prstGeom prst="rect">
            <a:avLst/>
          </a:prstGeom>
          <a:noFill/>
        </p:spPr>
      </p:pic>
      <p:pic>
        <p:nvPicPr>
          <p:cNvPr id="14346" name="Picture 10" descr="https://im0-tub-ru.yandex.net/i?id=0be0df7ea6e6f6fa052f5967db977667&amp;n=33&amp;h=215&amp;w=2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3573016"/>
            <a:ext cx="2047875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10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аровоз 0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аровоз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291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0" y="0"/>
            <a:ext cx="9140700" cy="6669360"/>
          </a:xfrm>
          <a:ln w="57150">
            <a:solidFill>
              <a:srgbClr val="00FF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14282" y="285728"/>
            <a:ext cx="5304756" cy="4155851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27343"/>
            <a:ext cx="4591967" cy="3047918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237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7166"/>
            <a:ext cx="7848872" cy="6048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06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7544" y="260648"/>
            <a:ext cx="3152775" cy="2962275"/>
          </a:xfrm>
          <a:prstGeom prst="rect">
            <a:avLst/>
          </a:prstGeom>
          <a:noFill/>
          <a:ln w="76200">
            <a:solidFill>
              <a:srgbClr val="00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www.chelny-izvest.ru/content/images/4fcbcf88b4c111338757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36912"/>
            <a:ext cx="5731472" cy="38400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ртём\Desktop\0_6d758_1a61755e_-1-XXX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8360047" cy="5882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9530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66" y="301623"/>
            <a:ext cx="3850178" cy="4639545"/>
          </a:xfrm>
          <a:prstGeom prst="rect">
            <a:avLst/>
          </a:prstGeom>
          <a:noFill/>
          <a:ln w="762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019343" cy="4536504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21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28"/>
            <a:ext cx="2809875" cy="39052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9322" y="642918"/>
            <a:ext cx="2714644" cy="4569203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/>
          <p:nvPr/>
        </p:nvPicPr>
        <p:blipFill>
          <a:blip r:embed="rId4" cstate="email"/>
          <a:stretch>
            <a:fillRect/>
          </a:stretch>
        </p:blipFill>
        <p:spPr>
          <a:xfrm flipH="1">
            <a:off x="3071802" y="2500306"/>
            <a:ext cx="3000396" cy="4000528"/>
          </a:xfrm>
          <a:prstGeom prst="rect">
            <a:avLst/>
          </a:prstGeom>
          <a:ln w="76200">
            <a:solidFill>
              <a:srgbClr val="00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1345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</Words>
  <Application>Microsoft Office PowerPoint</Application>
  <PresentationFormat>Экран (4:3)</PresentationFormat>
  <Paragraphs>1</Paragraphs>
  <Slides>14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57</cp:revision>
  <dcterms:created xsi:type="dcterms:W3CDTF">2017-04-17T12:42:57Z</dcterms:created>
  <dcterms:modified xsi:type="dcterms:W3CDTF">2017-04-21T06:03:34Z</dcterms:modified>
</cp:coreProperties>
</file>