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2" r:id="rId12"/>
    <p:sldId id="273" r:id="rId13"/>
    <p:sldId id="269" r:id="rId14"/>
    <p:sldId id="270" r:id="rId15"/>
    <p:sldId id="271" r:id="rId16"/>
    <p:sldId id="257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-3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 userDrawn="1"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5" fmla="*/ 80959 w 9144000"/>
              <a:gd name="connsiteY5" fmla="*/ 80959 h 5143500"/>
              <a:gd name="connsiteX6" fmla="*/ 80959 w 9144000"/>
              <a:gd name="connsiteY6" fmla="*/ 5062541 h 5143500"/>
              <a:gd name="connsiteX7" fmla="*/ 9063041 w 9144000"/>
              <a:gd name="connsiteY7" fmla="*/ 5062541 h 5143500"/>
              <a:gd name="connsiteX8" fmla="*/ 9063041 w 9144000"/>
              <a:gd name="connsiteY8" fmla="*/ 80959 h 5143500"/>
              <a:gd name="connsiteX9" fmla="*/ 80959 w 9144000"/>
              <a:gd name="connsiteY9" fmla="*/ 80959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5" fmla="*/ 1728784 w 9144000"/>
              <a:gd name="connsiteY5" fmla="*/ 90484 h 5143500"/>
              <a:gd name="connsiteX6" fmla="*/ 80959 w 9144000"/>
              <a:gd name="connsiteY6" fmla="*/ 5062541 h 5143500"/>
              <a:gd name="connsiteX7" fmla="*/ 9063041 w 9144000"/>
              <a:gd name="connsiteY7" fmla="*/ 5062541 h 5143500"/>
              <a:gd name="connsiteX8" fmla="*/ 9063041 w 9144000"/>
              <a:gd name="connsiteY8" fmla="*/ 80959 h 5143500"/>
              <a:gd name="connsiteX9" fmla="*/ 1728784 w 9144000"/>
              <a:gd name="connsiteY9" fmla="*/ 90484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5" fmla="*/ 1728784 w 9144000"/>
              <a:gd name="connsiteY5" fmla="*/ 90484 h 5143500"/>
              <a:gd name="connsiteX6" fmla="*/ 1757359 w 9144000"/>
              <a:gd name="connsiteY6" fmla="*/ 5100641 h 5143500"/>
              <a:gd name="connsiteX7" fmla="*/ 9063041 w 9144000"/>
              <a:gd name="connsiteY7" fmla="*/ 5062541 h 5143500"/>
              <a:gd name="connsiteX8" fmla="*/ 9063041 w 9144000"/>
              <a:gd name="connsiteY8" fmla="*/ 80959 h 5143500"/>
              <a:gd name="connsiteX9" fmla="*/ 1728784 w 9144000"/>
              <a:gd name="connsiteY9" fmla="*/ 90484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5" fmla="*/ 2138359 w 9144000"/>
              <a:gd name="connsiteY5" fmla="*/ 42859 h 5143500"/>
              <a:gd name="connsiteX6" fmla="*/ 1757359 w 9144000"/>
              <a:gd name="connsiteY6" fmla="*/ 5100641 h 5143500"/>
              <a:gd name="connsiteX7" fmla="*/ 9063041 w 9144000"/>
              <a:gd name="connsiteY7" fmla="*/ 5062541 h 5143500"/>
              <a:gd name="connsiteX8" fmla="*/ 9063041 w 9144000"/>
              <a:gd name="connsiteY8" fmla="*/ 80959 h 5143500"/>
              <a:gd name="connsiteX9" fmla="*/ 2138359 w 9144000"/>
              <a:gd name="connsiteY9" fmla="*/ 42859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5" fmla="*/ 2138359 w 9144000"/>
              <a:gd name="connsiteY5" fmla="*/ 42859 h 5143500"/>
              <a:gd name="connsiteX6" fmla="*/ 2157409 w 9144000"/>
              <a:gd name="connsiteY6" fmla="*/ 5119691 h 5143500"/>
              <a:gd name="connsiteX7" fmla="*/ 9063041 w 9144000"/>
              <a:gd name="connsiteY7" fmla="*/ 5062541 h 5143500"/>
              <a:gd name="connsiteX8" fmla="*/ 9063041 w 9144000"/>
              <a:gd name="connsiteY8" fmla="*/ 80959 h 5143500"/>
              <a:gd name="connsiteX9" fmla="*/ 2138359 w 9144000"/>
              <a:gd name="connsiteY9" fmla="*/ 42859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  <a:moveTo>
                  <a:pt x="2138359" y="42859"/>
                </a:moveTo>
                <a:lnTo>
                  <a:pt x="2157409" y="5119691"/>
                </a:lnTo>
                <a:lnTo>
                  <a:pt x="9063041" y="5062541"/>
                </a:lnTo>
                <a:lnTo>
                  <a:pt x="9063041" y="80959"/>
                </a:lnTo>
                <a:lnTo>
                  <a:pt x="2138359" y="42859"/>
                </a:ln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9855" y="57153"/>
            <a:ext cx="2298129" cy="18187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73967" y="100377"/>
            <a:ext cx="2298129" cy="181875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91" y="3075806"/>
            <a:ext cx="2103437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8" y="57153"/>
            <a:ext cx="2158186" cy="22265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2948" y="1597819"/>
            <a:ext cx="6175251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99792" y="2914650"/>
            <a:ext cx="4712568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52320" y="31442"/>
            <a:ext cx="1663080" cy="13161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51470"/>
            <a:ext cx="1663080" cy="13161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5" fmla="*/ 80959 w 9144000"/>
              <a:gd name="connsiteY5" fmla="*/ 80959 h 5143500"/>
              <a:gd name="connsiteX6" fmla="*/ 80959 w 9144000"/>
              <a:gd name="connsiteY6" fmla="*/ 5062541 h 5143500"/>
              <a:gd name="connsiteX7" fmla="*/ 9063041 w 9144000"/>
              <a:gd name="connsiteY7" fmla="*/ 5062541 h 5143500"/>
              <a:gd name="connsiteX8" fmla="*/ 9063041 w 9144000"/>
              <a:gd name="connsiteY8" fmla="*/ 80959 h 5143500"/>
              <a:gd name="connsiteX9" fmla="*/ 80959 w 9144000"/>
              <a:gd name="connsiteY9" fmla="*/ 80959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5" fmla="*/ 433384 w 9144000"/>
              <a:gd name="connsiteY5" fmla="*/ 23809 h 5143500"/>
              <a:gd name="connsiteX6" fmla="*/ 80959 w 9144000"/>
              <a:gd name="connsiteY6" fmla="*/ 5062541 h 5143500"/>
              <a:gd name="connsiteX7" fmla="*/ 9063041 w 9144000"/>
              <a:gd name="connsiteY7" fmla="*/ 5062541 h 5143500"/>
              <a:gd name="connsiteX8" fmla="*/ 9063041 w 9144000"/>
              <a:gd name="connsiteY8" fmla="*/ 80959 h 5143500"/>
              <a:gd name="connsiteX9" fmla="*/ 433384 w 9144000"/>
              <a:gd name="connsiteY9" fmla="*/ 23809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5" fmla="*/ 433384 w 9144000"/>
              <a:gd name="connsiteY5" fmla="*/ 23809 h 5143500"/>
              <a:gd name="connsiteX6" fmla="*/ 80959 w 9144000"/>
              <a:gd name="connsiteY6" fmla="*/ 5062541 h 5143500"/>
              <a:gd name="connsiteX7" fmla="*/ 8710616 w 9144000"/>
              <a:gd name="connsiteY7" fmla="*/ 5091116 h 5143500"/>
              <a:gd name="connsiteX8" fmla="*/ 9063041 w 9144000"/>
              <a:gd name="connsiteY8" fmla="*/ 80959 h 5143500"/>
              <a:gd name="connsiteX9" fmla="*/ 433384 w 9144000"/>
              <a:gd name="connsiteY9" fmla="*/ 23809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  <a:moveTo>
                  <a:pt x="433384" y="23809"/>
                </a:moveTo>
                <a:lnTo>
                  <a:pt x="80959" y="5062541"/>
                </a:lnTo>
                <a:lnTo>
                  <a:pt x="8710616" y="5091116"/>
                </a:lnTo>
                <a:lnTo>
                  <a:pt x="9063041" y="80959"/>
                </a:lnTo>
                <a:lnTo>
                  <a:pt x="433384" y="23809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1635646"/>
            <a:ext cx="5832648" cy="1822599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«С Новым годом» Мастер – класс поздравительной открытки </a:t>
            </a:r>
            <a:br>
              <a:rPr lang="ru-RU" sz="3600" i="1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ru-RU" sz="3600" i="1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 </a:t>
            </a:r>
            <a:endParaRPr lang="ru-RU" sz="3600" i="1" dirty="0">
              <a:ln w="1905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27759" y="3795886"/>
            <a:ext cx="5000625" cy="865262"/>
          </a:xfrm>
        </p:spPr>
        <p:txBody>
          <a:bodyPr>
            <a:noAutofit/>
          </a:bodyPr>
          <a:lstStyle/>
          <a:p>
            <a:r>
              <a:rPr lang="ru-RU" sz="1400" i="1" dirty="0">
                <a:ln w="1905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Авторы: Макшанцева М. В., </a:t>
            </a:r>
            <a:r>
              <a:rPr lang="ru-RU" sz="1400" i="1" dirty="0" err="1">
                <a:ln w="1905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Буравлева</a:t>
            </a:r>
            <a:r>
              <a:rPr lang="ru-RU" sz="1400" i="1" dirty="0">
                <a:ln w="1905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М. Н., воспитатели КОУ ВО «Борисоглебская школа-интернат для детей-сирот и детей, оставшихся без попечения родителей, с ограниченными возможностями здоровья».</a:t>
            </a:r>
          </a:p>
        </p:txBody>
      </p:sp>
    </p:spTree>
    <p:extLst>
      <p:ext uri="{BB962C8B-B14F-4D97-AF65-F5344CB8AC3E}">
        <p14:creationId xmlns:p14="http://schemas.microsoft.com/office/powerpoint/2010/main" val="42730436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05978"/>
            <a:ext cx="6048672" cy="114163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Приклеиваем нашему петушку глазки, заполняем до конца  торцовками голову.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Разукрашиваем лапки красками. А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затем вырезаем петушка. Он готов!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91630"/>
            <a:ext cx="2036445" cy="33940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491630"/>
            <a:ext cx="2036445" cy="33940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69485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05978"/>
            <a:ext cx="6408712" cy="157368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Для изготовления ёлочки нам потребуются салфетки зелёного цвета, клей. А также для игрушек -салфетки ярких цветов. Отрываем от салфетки небольшие кусочки и скатываем их в шарики.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923678"/>
            <a:ext cx="3846893" cy="288517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205972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05978"/>
            <a:ext cx="5904656" cy="114163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Приклеиваем зелёные шарики на ёлку, цветные на игрушки. Вырезаем готовую ёлочку.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91630"/>
            <a:ext cx="2036445" cy="33940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91630"/>
            <a:ext cx="2036445" cy="33940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251511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05978"/>
            <a:ext cx="6192688" cy="1141635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Готовую ёлочку и петушка приклеиваем на ватман так, как у нас. Затем заклеиваем сугробы импровизированным снегом. Для этого берём салфетки белого, голубого и синего цветов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. Скручиваем их как шарики у ёлочки.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11710"/>
            <a:ext cx="4357225" cy="261433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347614"/>
            <a:ext cx="2122855" cy="353809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915222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05979"/>
            <a:ext cx="5904656" cy="85725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Приклеиваем по всему пространству  снежинки,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пайетки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.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275606"/>
            <a:ext cx="2545556" cy="33940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47079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05978"/>
            <a:ext cx="5904656" cy="1069627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Украшать открытку можно  по-разному. Мы  повесили серпантин.  Открытка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готова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!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419622"/>
            <a:ext cx="2545556" cy="33940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370867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i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Источники </a:t>
            </a:r>
            <a:endParaRPr lang="ru-RU" i="1" dirty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Шаблон презентации 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Год петуха Ведерникова Валентина Николаевна 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учитель математики  МОУ «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Калеевская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ООШ» 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Сернурский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район  Республика Марий Эл</a:t>
            </a:r>
          </a:p>
          <a:p>
            <a:pPr marL="0" indent="0">
              <a:buClr>
                <a:srgbClr val="C00000"/>
              </a:buClr>
              <a:buNone/>
            </a:pPr>
            <a:endParaRPr lang="ru-RU" sz="2400" i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817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овый МАСТЕР КЛАСС\МК 2017\Новогодняя поделка\МК\1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33180"/>
            <a:ext cx="3117971" cy="41574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1043608" y="915566"/>
            <a:ext cx="30963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Проснулся </a:t>
            </a: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Петя - петушок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,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Запел </a:t>
            </a: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Ку-ка-ре-ку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!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Сегодня </a:t>
            </a: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праздник настает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,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Все </a:t>
            </a: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будьте на чеку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Успейте </a:t>
            </a: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елку нарядить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,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Флажками </a:t>
            </a: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и шарами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,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И </a:t>
            </a: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веселиться от 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души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Давайте </a:t>
            </a: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вместе с 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нами!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7553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04787"/>
            <a:ext cx="5904656" cy="782787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Для выполнения работы нам понадобятся  следующие м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атериалы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и инструменты: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203598"/>
            <a:ext cx="4309318" cy="32319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1059582"/>
            <a:ext cx="3456384" cy="3960440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7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Ватман.</a:t>
            </a:r>
          </a:p>
          <a:p>
            <a:pPr marL="342900" lvl="0" indent="-342900">
              <a:lnSpc>
                <a:spcPct val="7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Шаблон петуха и ёлки.</a:t>
            </a:r>
          </a:p>
          <a:p>
            <a:pPr marL="342900" lvl="0" indent="-342900">
              <a:lnSpc>
                <a:spcPct val="7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Крепированная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 бумага разных цветов.</a:t>
            </a:r>
          </a:p>
          <a:p>
            <a:pPr marL="342900" lvl="0" indent="-342900">
              <a:lnSpc>
                <a:spcPct val="7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Салфетки зелёного, белого, синего, голубого, розового цветов.</a:t>
            </a:r>
          </a:p>
          <a:p>
            <a:pPr marL="342900" lvl="0" indent="-342900">
              <a:lnSpc>
                <a:spcPct val="7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Пайетки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, снежинки, серпантин.</a:t>
            </a:r>
          </a:p>
          <a:p>
            <a:pPr marL="342900" lvl="0" indent="-342900">
              <a:lnSpc>
                <a:spcPct val="7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Гуашь, кисточка.</a:t>
            </a:r>
          </a:p>
          <a:p>
            <a:pPr marL="342900" lvl="0" indent="-342900">
              <a:lnSpc>
                <a:spcPct val="7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Клей.</a:t>
            </a:r>
          </a:p>
          <a:p>
            <a:pPr marL="342900" lvl="0" indent="-342900">
              <a:lnSpc>
                <a:spcPct val="7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Ножницы</a:t>
            </a:r>
          </a:p>
          <a:p>
            <a:pPr marL="342900" lvl="0" indent="-342900">
              <a:lnSpc>
                <a:spcPct val="7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Восковые мелки.</a:t>
            </a:r>
          </a:p>
          <a:p>
            <a:pPr marL="342900" lvl="0" indent="-342900">
              <a:lnSpc>
                <a:spcPct val="7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Глазки для петуха.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622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13352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394720" cy="339447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На ватмане пишем надпись: «С новым годом». Разукрашиваем её гуашевыми красками.  Делаем фон, закрашивая весь лист восковыми мелками. Мы сделали голубым. Внизу  произвольно отмечаем линию, где будет снег. 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99542"/>
            <a:ext cx="2465650" cy="410941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52619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05978"/>
            <a:ext cx="6120680" cy="1069627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Берём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крепированную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бумагу, нарезаем  её  на квадратики 1 на 1 см . Берём  стержень, ставим его в середину квадратика. Накручиваем квадратик на палочку. Получаются трубочки- торцовки.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Они должны располагаться плотно друг к другу под прямым углом. Начинаем заклеивать красным цветом гребешок и бородку. Аналогично – розовым цветом делаем щёчки.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35646"/>
            <a:ext cx="3898776" cy="292408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91630"/>
            <a:ext cx="2545556" cy="33940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258105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7494"/>
            <a:ext cx="6563072" cy="637579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Аналогичным способом  делаем хвост у петушка. Каждое перо выполняем из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крепированной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бумаги разного цвета, чтобы  хвост получился ярким.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9" y="1131590"/>
            <a:ext cx="2886287" cy="377901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023257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05979"/>
            <a:ext cx="6120680" cy="42155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Жёлтым цветом заклеиваем грудку.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856962"/>
            <a:ext cx="2520279" cy="420046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189679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05979"/>
            <a:ext cx="6120680" cy="85725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Под грудкой продолжаем оранжевым цветом. Животик и ножки  снова жёлтым.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91630"/>
            <a:ext cx="2036445" cy="33940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91630"/>
            <a:ext cx="2036445" cy="33940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12816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7493"/>
            <a:ext cx="6048672" cy="100811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Тёмно-коричневым цветом выделяем крылья  и отдельные перья. Остальное место забиваем жёлтыми и оранжевыми кусочками. Светло-жёлтым цветом заклеиваем голову  Пети-петушка.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75606"/>
            <a:ext cx="2628292" cy="350438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D:\Новый МАСТЕР КЛАСС\МК 2017\+++ Новогодняя поделка\МК\5б 20161219_1710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1275606"/>
            <a:ext cx="2124463" cy="354077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6653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7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431</Words>
  <Application>Microsoft Office PowerPoint</Application>
  <PresentationFormat>Экран (16:9)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«С Новым годом» Мастер – класс поздравительной открытки    </vt:lpstr>
      <vt:lpstr>Презентация PowerPoint</vt:lpstr>
      <vt:lpstr>Для выполнения работы нам понадобятся  следующие материалы и инструменты:</vt:lpstr>
      <vt:lpstr>Презентация PowerPoint</vt:lpstr>
      <vt:lpstr>Берём крепированную бумагу, нарезаем  её  на квадратики 1 на 1 см . Берём  стержень, ставим его в середину квадратика. Накручиваем квадратик на палочку. Получаются трубочки- торцовки. Они должны располагаться плотно друг к другу под прямым углом. Начинаем заклеивать красным цветом гребешок и бородку. Аналогично – розовым цветом делаем щёчки.</vt:lpstr>
      <vt:lpstr>Аналогичным способом  делаем хвост у петушка. Каждое перо выполняем из крепированной бумаги разного цвета, чтобы  хвост получился ярким.</vt:lpstr>
      <vt:lpstr>Жёлтым цветом заклеиваем грудку.</vt:lpstr>
      <vt:lpstr>Под грудкой продолжаем оранжевым цветом. Животик и ножки  снова жёлтым.</vt:lpstr>
      <vt:lpstr>Тёмно-коричневым цветом выделяем крылья  и отдельные перья. Остальное место забиваем жёлтыми и оранжевыми кусочками. Светло-жёлтым цветом заклеиваем голову  Пети-петушка.</vt:lpstr>
      <vt:lpstr>Приклеиваем нашему петушку глазки, заполняем до конца  торцовками голову. Разукрашиваем лапки красками. А затем вырезаем петушка. Он готов!</vt:lpstr>
      <vt:lpstr>Для изготовления ёлочки нам потребуются салфетки зелёного цвета, клей. А также для игрушек -салфетки ярких цветов. Отрываем от салфетки небольшие кусочки и скатываем их в шарики.</vt:lpstr>
      <vt:lpstr>Приклеиваем зелёные шарики на ёлку, цветные на игрушки. Вырезаем готовую ёлочку.</vt:lpstr>
      <vt:lpstr>Готовую ёлочку и петушка приклеиваем на ватман так, как у нас. Затем заклеиваем сугробы импровизированным снегом. Для этого берём салфетки белого, голубого и синего цветов. Скручиваем их как шарики у ёлочки.</vt:lpstr>
      <vt:lpstr>Приклеиваем по всему пространству  снежинки, пайетки.</vt:lpstr>
      <vt:lpstr>Украшать открытку можно  по-разному. Мы  повесили серпантин.  Открытка  готова!</vt:lpstr>
      <vt:lpstr>Источники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 Год петуха</dc:title>
  <dc:creator>User</dc:creator>
  <cp:lastModifiedBy>Пользователь</cp:lastModifiedBy>
  <cp:revision>39</cp:revision>
  <dcterms:created xsi:type="dcterms:W3CDTF">2016-11-28T20:40:55Z</dcterms:created>
  <dcterms:modified xsi:type="dcterms:W3CDTF">2017-06-17T06:21:48Z</dcterms:modified>
</cp:coreProperties>
</file>