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3" r:id="rId2"/>
    <p:sldId id="289" r:id="rId3"/>
    <p:sldId id="290" r:id="rId4"/>
    <p:sldId id="286" r:id="rId5"/>
    <p:sldId id="291" r:id="rId6"/>
    <p:sldId id="284" r:id="rId7"/>
    <p:sldId id="258" r:id="rId8"/>
    <p:sldId id="259" r:id="rId9"/>
    <p:sldId id="260" r:id="rId10"/>
    <p:sldId id="263" r:id="rId11"/>
    <p:sldId id="264" r:id="rId12"/>
    <p:sldId id="265" r:id="rId13"/>
    <p:sldId id="266" r:id="rId14"/>
    <p:sldId id="292" r:id="rId15"/>
    <p:sldId id="267" r:id="rId16"/>
    <p:sldId id="272" r:id="rId17"/>
    <p:sldId id="293" r:id="rId18"/>
    <p:sldId id="274" r:id="rId19"/>
    <p:sldId id="276" r:id="rId20"/>
    <p:sldId id="277" r:id="rId21"/>
    <p:sldId id="278" r:id="rId22"/>
    <p:sldId id="279" r:id="rId23"/>
    <p:sldId id="280" r:id="rId24"/>
    <p:sldId id="294" r:id="rId25"/>
    <p:sldId id="282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85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97" autoAdjust="0"/>
  </p:normalViewPr>
  <p:slideViewPr>
    <p:cSldViewPr>
      <p:cViewPr varScale="1">
        <p:scale>
          <a:sx n="46" d="100"/>
          <a:sy n="46" d="100"/>
        </p:scale>
        <p:origin x="-20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F1E75-E0CA-48D6-B21D-228E4CFD8BF4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82A15-936F-4D4B-92C1-955B88841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b="0" i="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2A15-936F-4D4B-92C1-955B8884120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FA6-269C-42C0-91AB-91BE006DA565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CBCCC7-06B1-48F2-92DA-F0E1D18E5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FA6-269C-42C0-91AB-91BE006DA565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CCC7-06B1-48F2-92DA-F0E1D18E5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FA6-269C-42C0-91AB-91BE006DA565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CCC7-06B1-48F2-92DA-F0E1D18E5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FA6-269C-42C0-91AB-91BE006DA565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CBCCC7-06B1-48F2-92DA-F0E1D18E5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FA6-269C-42C0-91AB-91BE006DA565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CCC7-06B1-48F2-92DA-F0E1D18E5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FA6-269C-42C0-91AB-91BE006DA565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CCC7-06B1-48F2-92DA-F0E1D18E5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FA6-269C-42C0-91AB-91BE006DA565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CBCCC7-06B1-48F2-92DA-F0E1D18E5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FA6-269C-42C0-91AB-91BE006DA565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CCC7-06B1-48F2-92DA-F0E1D18E5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FA6-269C-42C0-91AB-91BE006DA565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CCC7-06B1-48F2-92DA-F0E1D18E5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FA6-269C-42C0-91AB-91BE006DA565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CCC7-06B1-48F2-92DA-F0E1D18E5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FA6-269C-42C0-91AB-91BE006DA565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CCC7-06B1-48F2-92DA-F0E1D18E5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561FA6-269C-42C0-91AB-91BE006DA565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CBCCC7-06B1-48F2-92DA-F0E1D18E5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Фоны для презентаций - Ориг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3" y="0"/>
            <a:ext cx="908686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33025" y="1340768"/>
            <a:ext cx="4522392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Разучивание песни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с использованием</a:t>
            </a:r>
          </a:p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мнемотехники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Что такое Осень?»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муз. и сл. Г. Дёмкиной</a:t>
            </a:r>
          </a:p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  <a:p>
            <a:pPr algn="ctr"/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гыук\Desktop\953770_82551-550x5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339752" y="476672"/>
            <a:ext cx="490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Что такое осень, осень, осень?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 Аквариум с рыбками стоит на скатерти с цвет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822" y="0"/>
            <a:ext cx="920282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75656" y="548680"/>
            <a:ext cx="6413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Мы у рыбок спросим, спросим, спросим!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Аквариум - Dominik- я.ру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15616" y="54868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Рыбки  промелькнули,  хвостиком  вильнули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Тоник для лица Форум Cosmopolitan Россия, страница 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73516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И уплыли , и уплыли!  </a:t>
            </a:r>
            <a:r>
              <a:rPr lang="ru-RU" sz="3200" b="1" dirty="0" err="1" smtClean="0">
                <a:latin typeface="Monotype Corsiva" pitchFamily="66" charset="0"/>
              </a:rPr>
              <a:t>Ля-ля-ля-ля-ля-ля</a:t>
            </a:r>
            <a:r>
              <a:rPr lang="ru-RU" sz="3200" b="1" dirty="0" smtClean="0">
                <a:latin typeface="Monotype Corsiva" pitchFamily="66" charset="0"/>
              </a:rPr>
              <a:t>,</a:t>
            </a:r>
          </a:p>
          <a:p>
            <a:r>
              <a:rPr lang="ru-RU" sz="3200" b="1" dirty="0" err="1" smtClean="0">
                <a:latin typeface="Monotype Corsiva" pitchFamily="66" charset="0"/>
              </a:rPr>
              <a:t>Ля-ля-ля-ля-ля-ля-ля</a:t>
            </a:r>
            <a:r>
              <a:rPr lang="ru-RU" sz="3200" b="1" dirty="0" smtClean="0">
                <a:latin typeface="Monotype Corsiva" pitchFamily="66" charset="0"/>
              </a:rPr>
              <a:t>…  И уплыли, и уплыли!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80728"/>
            <a:ext cx="8016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> </a:t>
            </a:r>
            <a:endParaRPr lang="ru-RU" sz="2400" dirty="0" smtClean="0">
              <a:latin typeface="Monotype Corsiva" pitchFamily="66" charset="0"/>
            </a:endParaRPr>
          </a:p>
          <a:p>
            <a:pPr algn="just"/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Рисунок 3" descr="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гыук\Desktop\953770_82551-550x5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95736" y="476672"/>
            <a:ext cx="490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Что такое осень, осень, осень?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90"/>
            <a:ext cx="9144000" cy="6837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36712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 Мы у мамы </a:t>
            </a:r>
          </a:p>
          <a:p>
            <a:r>
              <a:rPr lang="ru-RU" sz="3200" b="1" dirty="0" smtClean="0">
                <a:latin typeface="Monotype Corsiva" pitchFamily="66" charset="0"/>
              </a:rPr>
              <a:t>                    спросим,                          </a:t>
            </a:r>
          </a:p>
          <a:p>
            <a:r>
              <a:rPr lang="ru-RU" sz="3200" b="1" dirty="0" smtClean="0">
                <a:latin typeface="Monotype Corsiva" pitchFamily="66" charset="0"/>
              </a:rPr>
              <a:t>                                                               спросим, </a:t>
            </a:r>
          </a:p>
          <a:p>
            <a:r>
              <a:rPr lang="ru-RU" sz="3200" b="1" dirty="0" smtClean="0">
                <a:latin typeface="Monotype Corsiva" pitchFamily="66" charset="0"/>
              </a:rPr>
              <a:t>                                                                                спросим!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5" name="Picture 2" descr="C:\Users\гыук\Desktop\картинки\1380052302_su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016224" cy="20229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ize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5375" r="9838" b="13365"/>
          <a:stretch>
            <a:fillRect/>
          </a:stretch>
        </p:blipFill>
        <p:spPr>
          <a:xfrm>
            <a:off x="0" y="0"/>
            <a:ext cx="9144000" cy="6866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Мама улыбнулась                              и  домой  вернулась</a:t>
            </a:r>
            <a:endParaRPr lang="ru-RU" sz="3200" b="1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Огур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19872" y="4766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С   огурчиком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Фото - Лента, фото, фото девушек, фото голых, бесплатно фото, красивые фото, скачать фото, фотографии - Страница 7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31840" y="548680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Помидорчиком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Фоны для презентаций - Ориг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686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32157" y="1340768"/>
            <a:ext cx="3241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5" name="Рисунок 4" descr="1 о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60648"/>
            <a:ext cx="4683345" cy="63813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Кулинария &quot; леди.белки.инф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51920" y="4766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Лучком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Чеснок-натуральное природное лекарство против большинства болезней - Рамблер-Нов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35896" y="548680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Чесночком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Антиоксиданты: много шума из ничего А как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148064" y="692696"/>
            <a:ext cx="4135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4000" b="1" dirty="0" smtClean="0">
                <a:latin typeface="Monotype Corsiva" pitchFamily="66" charset="0"/>
              </a:rPr>
              <a:t>С </a:t>
            </a:r>
            <a:r>
              <a:rPr lang="ru-RU" sz="3600" b="1" dirty="0" smtClean="0">
                <a:latin typeface="Monotype Corsiva" pitchFamily="66" charset="0"/>
              </a:rPr>
              <a:t>яблочком вкусным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Фото арбузика, дети и арбуз. &quot; Поржать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83768" y="620688"/>
            <a:ext cx="442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 вот с таким арбузом!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ize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5375" r="9838" b="13365"/>
          <a:stretch>
            <a:fillRect/>
          </a:stretch>
        </p:blipFill>
        <p:spPr>
          <a:xfrm>
            <a:off x="0" y="0"/>
            <a:ext cx="9144000" cy="6866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Мама улыбнулась                              и  домой  вернулась</a:t>
            </a:r>
            <a:endParaRPr lang="ru-RU" sz="3200" b="1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Фотосток: Овощи - урожай &quot; PixelBrush - Портал о дизайне. Скачать фото, картинки, обои, рисунки, иконки, клипарты, векторный к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666766" y="260648"/>
            <a:ext cx="3352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     С урожаем, </a:t>
            </a:r>
          </a:p>
          <a:p>
            <a:r>
              <a:rPr lang="ru-RU" sz="3200" b="1" dirty="0" smtClean="0">
                <a:latin typeface="Monotype Corsiva" pitchFamily="66" charset="0"/>
              </a:rPr>
              <a:t>                   урожаем!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Презентации PowerPoint Коллекция - Коллекция рефератов по биологии, георгафии и ОБ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908720"/>
            <a:ext cx="736047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> Презентацию  по разучиванию песни с использованием мнемотехники подготовила:</a:t>
            </a:r>
          </a:p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Мельникова Любовь Александровна </a:t>
            </a:r>
          </a:p>
          <a:p>
            <a:pPr algn="ctr"/>
            <a:r>
              <a:rPr lang="ru-RU" sz="3200" dirty="0" smtClean="0">
                <a:solidFill>
                  <a:srgbClr val="008000"/>
                </a:solidFill>
                <a:latin typeface="Monotype Corsiva" pitchFamily="66" charset="0"/>
              </a:rPr>
              <a:t>музыкальный руководитель 1 категории</a:t>
            </a:r>
          </a:p>
          <a:p>
            <a:pPr algn="ctr"/>
            <a:r>
              <a:rPr lang="ru-RU" sz="3200" dirty="0" smtClean="0">
                <a:solidFill>
                  <a:srgbClr val="008000"/>
                </a:solidFill>
                <a:latin typeface="Monotype Corsiva" pitchFamily="66" charset="0"/>
              </a:rPr>
              <a:t>МБДОУ № 29 «Медвежонок»</a:t>
            </a:r>
          </a:p>
          <a:p>
            <a:pPr algn="ctr"/>
            <a:r>
              <a:rPr lang="ru-RU" sz="3200" dirty="0" smtClean="0">
                <a:solidFill>
                  <a:srgbClr val="008000"/>
                </a:solidFill>
                <a:latin typeface="Monotype Corsiva" pitchFamily="66" charset="0"/>
              </a:rPr>
              <a:t>г. Невинномысск</a:t>
            </a:r>
          </a:p>
          <a:p>
            <a:pPr algn="ctr"/>
            <a:endParaRPr lang="ru-RU" sz="3200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pPr algn="ctr"/>
            <a:r>
              <a:rPr lang="ru-RU" sz="3200" dirty="0" smtClean="0">
                <a:solidFill>
                  <a:srgbClr val="008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Monotype Corsiva" pitchFamily="66" charset="0"/>
              </a:rPr>
              <a:t>2017 г</a:t>
            </a:r>
            <a:r>
              <a:rPr lang="ru-RU" sz="3200" dirty="0" smtClean="0">
                <a:solidFill>
                  <a:srgbClr val="008000"/>
                </a:solidFill>
                <a:latin typeface="Monotype Corsiva" pitchFamily="66" charset="0"/>
              </a:rPr>
              <a:t>.</a:t>
            </a:r>
          </a:p>
          <a:p>
            <a:pPr algn="ctr"/>
            <a:endParaRPr lang="ru-RU" sz="3600" b="1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endParaRPr lang="ru-RU" sz="3200" b="1" dirty="0" smtClean="0">
              <a:latin typeface="Monotype Corsiva" pitchFamily="66" charset="0"/>
            </a:endParaRPr>
          </a:p>
          <a:p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Фоны для презентаций - Ориг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686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32157" y="1340768"/>
            <a:ext cx="3241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7" name="Рисунок 6" descr="2 о.jpeg"/>
          <p:cNvPicPr>
            <a:picLocks noChangeAspect="1"/>
          </p:cNvPicPr>
          <p:nvPr/>
        </p:nvPicPr>
        <p:blipFill>
          <a:blip r:embed="rId3" cstate="print"/>
          <a:srcRect r="4514"/>
          <a:stretch>
            <a:fillRect/>
          </a:stretch>
        </p:blipFill>
        <p:spPr>
          <a:xfrm>
            <a:off x="2195736" y="260648"/>
            <a:ext cx="4476417" cy="63813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и PowerPoint Коллекция - Коллекция рефератов по биологии, георгафии и ОБ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444"/>
            <a:ext cx="9144000" cy="69444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980728"/>
            <a:ext cx="801693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>Алгоритм разучивания текста песни с</a:t>
            </a:r>
          </a:p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>использованием мнемотехники</a:t>
            </a: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just"/>
            <a:r>
              <a:rPr lang="ru-RU" sz="2000" b="1" dirty="0" smtClean="0">
                <a:latin typeface="Monotype Corsiva" pitchFamily="66" charset="0"/>
              </a:rPr>
              <a:t>• </a:t>
            </a:r>
            <a:r>
              <a:rPr lang="ru-RU" sz="2400" dirty="0" smtClean="0">
                <a:latin typeface="Monotype Corsiva" pitchFamily="66" charset="0"/>
              </a:rPr>
              <a:t>Педагог поет  песню под фортепианный аккомпанемент, слайды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меняются </a:t>
            </a:r>
            <a:r>
              <a:rPr lang="ru-RU" sz="2400" b="1" dirty="0" smtClean="0">
                <a:latin typeface="Monotype Corsiva" pitchFamily="66" charset="0"/>
              </a:rPr>
              <a:t>автоматически</a:t>
            </a:r>
            <a:r>
              <a:rPr lang="ru-RU" sz="2400" dirty="0" smtClean="0">
                <a:latin typeface="Monotype Corsiva" pitchFamily="66" charset="0"/>
              </a:rPr>
              <a:t>  (Начало песни с </a:t>
            </a:r>
            <a:r>
              <a:rPr lang="ru-RU" sz="2400" b="1" dirty="0" smtClean="0">
                <a:latin typeface="Monotype Corsiva" pitchFamily="66" charset="0"/>
              </a:rPr>
              <a:t>5</a:t>
            </a:r>
            <a:r>
              <a:rPr lang="ru-RU" sz="2400" dirty="0" smtClean="0">
                <a:latin typeface="Monotype Corsiva" pitchFamily="66" charset="0"/>
              </a:rPr>
              <a:t>-го слайда). Дети определяют характер музыки, рассказывают о чем поется в песне.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• Педагог работает с кадрами в режиме «стоп-кадр», совместно с детьми определяется текстовое значение каждой картинки.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• Дети работают по картинкам, восстанавливают текст песни.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• Педагог поет песню по картинкам вместе с детьми «</a:t>
            </a:r>
            <a:r>
              <a:rPr lang="en-US" sz="2400" dirty="0" smtClean="0">
                <a:latin typeface="Monotype Corsiva" pitchFamily="66" charset="0"/>
              </a:rPr>
              <a:t>a’ </a:t>
            </a:r>
            <a:r>
              <a:rPr lang="en-US" sz="2400" dirty="0" err="1" smtClean="0">
                <a:latin typeface="Monotype Corsiva" pitchFamily="66" charset="0"/>
              </a:rPr>
              <a:t>capella</a:t>
            </a:r>
            <a:r>
              <a:rPr lang="ru-RU" sz="2400" dirty="0" smtClean="0">
                <a:latin typeface="Monotype Corsiva" pitchFamily="66" charset="0"/>
              </a:rPr>
              <a:t>».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• Педагог и дети исполняют песню с образными движениями (без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показа картинок) . Варианты исполнения - «</a:t>
            </a:r>
            <a:r>
              <a:rPr lang="en-US" sz="2400" dirty="0" smtClean="0">
                <a:latin typeface="Monotype Corsiva" pitchFamily="66" charset="0"/>
              </a:rPr>
              <a:t>a’ </a:t>
            </a:r>
            <a:r>
              <a:rPr lang="en-US" sz="2400" dirty="0" err="1" smtClean="0">
                <a:latin typeface="Monotype Corsiva" pitchFamily="66" charset="0"/>
              </a:rPr>
              <a:t>capella</a:t>
            </a:r>
            <a:r>
              <a:rPr lang="ru-RU" sz="2400" dirty="0" smtClean="0">
                <a:latin typeface="Monotype Corsiva" pitchFamily="66" charset="0"/>
              </a:rPr>
              <a:t>», под аккомпанемент.</a:t>
            </a:r>
          </a:p>
          <a:p>
            <a:pPr algn="just"/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80728"/>
            <a:ext cx="8016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> </a:t>
            </a:r>
            <a:endParaRPr lang="ru-RU" sz="2400" dirty="0" smtClean="0">
              <a:latin typeface="Monotype Corsiva" pitchFamily="66" charset="0"/>
            </a:endParaRPr>
          </a:p>
          <a:p>
            <a:pPr algn="just"/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Рисунок 3" descr="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гыук\Desktop\953770_82551-550x5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95736" y="620688"/>
            <a:ext cx="490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Что такое осень, осень, осень?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гыук\Desktop\конкурс\64022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5362" name="Picture 2" descr="План работы МБДОУ МО г.Краснодар &quot;Центр - детский сад 101&quot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6984776" cy="4824536"/>
          </a:xfrm>
          <a:prstGeom prst="rect">
            <a:avLst/>
          </a:prstGeom>
          <a:noFill/>
        </p:spPr>
      </p:pic>
      <p:pic>
        <p:nvPicPr>
          <p:cNvPr id="1026" name="Picture 2" descr="C:\Users\гыук\Desktop\картинки\1380052302_su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0"/>
            <a:ext cx="2857500" cy="2867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764704"/>
            <a:ext cx="6587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Мы у птичек спросим, спросим, спросим!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детские рисунки Картинки Kidspictures ViewIllustrator 2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6" name="Picture 2" descr="Программы для рукоделия Записи в рубрике Программы для рукод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620688"/>
            <a:ext cx="5257800" cy="47434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332656"/>
            <a:ext cx="6716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Птички упорхнули, крылышком  махнули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детские рисунки Картинки Kidspictures ViewIllustrator 2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Отзывы на стихи, современная литератур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412776"/>
            <a:ext cx="5715000" cy="1247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84337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Улетели, улетели! </a:t>
            </a:r>
            <a:r>
              <a:rPr lang="ru-RU" sz="3200" b="1" dirty="0" err="1" smtClean="0">
                <a:latin typeface="Monotype Corsiva" pitchFamily="66" charset="0"/>
              </a:rPr>
              <a:t>Ля-ля-ля-ля-ля</a:t>
            </a:r>
            <a:r>
              <a:rPr lang="ru-RU" sz="3200" b="1" dirty="0" smtClean="0">
                <a:latin typeface="Monotype Corsiva" pitchFamily="66" charset="0"/>
              </a:rPr>
              <a:t>, </a:t>
            </a:r>
            <a:r>
              <a:rPr lang="ru-RU" sz="3200" b="1" dirty="0" err="1" smtClean="0">
                <a:latin typeface="Monotype Corsiva" pitchFamily="66" charset="0"/>
              </a:rPr>
              <a:t>ля-ля-ля-ля-ля</a:t>
            </a:r>
            <a:r>
              <a:rPr lang="ru-RU" sz="3200" b="1" dirty="0" smtClean="0">
                <a:latin typeface="Monotype Corsiva" pitchFamily="66" charset="0"/>
              </a:rPr>
              <a:t>…</a:t>
            </a:r>
          </a:p>
          <a:p>
            <a:r>
              <a:rPr lang="ru-RU" sz="3200" b="1" dirty="0" smtClean="0">
                <a:latin typeface="Monotype Corsiva" pitchFamily="66" charset="0"/>
              </a:rPr>
              <a:t>Улетели, улетели!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315</TotalTime>
  <Words>306</Words>
  <Application>Microsoft Office PowerPoint</Application>
  <PresentationFormat>Экран (4:3)</PresentationFormat>
  <Paragraphs>76</Paragraphs>
  <Slides>26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</dc:title>
  <dc:subject>Разучивание песни</dc:subject>
  <dc:creator>Мельникова Любовь</dc:creator>
  <cp:lastModifiedBy>Любовь Мельникова</cp:lastModifiedBy>
  <cp:revision>50</cp:revision>
  <dcterms:created xsi:type="dcterms:W3CDTF">2014-11-23T10:27:17Z</dcterms:created>
  <dcterms:modified xsi:type="dcterms:W3CDTF">2017-06-26T16:32:03Z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