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1"/>
  </p:sldMasterIdLst>
  <p:notesMasterIdLst>
    <p:notesMasterId r:id="rId18"/>
  </p:notesMasterIdLst>
  <p:sldIdLst>
    <p:sldId id="273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74" r:id="rId12"/>
    <p:sldId id="275" r:id="rId13"/>
    <p:sldId id="270" r:id="rId14"/>
    <p:sldId id="269" r:id="rId15"/>
    <p:sldId id="271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A8230E-B6CD-411F-8ECC-986AD32D0EF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4027E7-DBCA-423F-A49E-F574CFEF9F46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Сатира –специфическая форма художественного отражения действительности, вид комического</a:t>
          </a:r>
          <a:endParaRPr lang="ru-RU" dirty="0">
            <a:solidFill>
              <a:schemeClr val="tx1"/>
            </a:solidFill>
          </a:endParaRPr>
        </a:p>
      </dgm:t>
    </dgm:pt>
    <dgm:pt modelId="{86C394AC-D1B4-4193-8F9E-8B518E7F208D}" type="parTrans" cxnId="{4300E5E3-9970-4C84-8377-46110ECB7561}">
      <dgm:prSet/>
      <dgm:spPr/>
      <dgm:t>
        <a:bodyPr/>
        <a:lstStyle/>
        <a:p>
          <a:endParaRPr lang="ru-RU"/>
        </a:p>
      </dgm:t>
    </dgm:pt>
    <dgm:pt modelId="{57FE5210-04DF-48B6-BE62-1F47CC51BE36}" type="sibTrans" cxnId="{4300E5E3-9970-4C84-8377-46110ECB7561}">
      <dgm:prSet/>
      <dgm:spPr/>
      <dgm:t>
        <a:bodyPr/>
        <a:lstStyle/>
        <a:p>
          <a:endParaRPr lang="ru-RU"/>
        </a:p>
      </dgm:t>
    </dgm:pt>
    <dgm:pt modelId="{E2F029E6-0987-4D87-AABE-6C1011EBC49A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обличает и высмеивает явление </a:t>
          </a:r>
          <a:endParaRPr lang="ru-RU" dirty="0">
            <a:solidFill>
              <a:schemeClr val="tx1"/>
            </a:solidFill>
          </a:endParaRPr>
        </a:p>
      </dgm:t>
    </dgm:pt>
    <dgm:pt modelId="{1A9AF65B-1304-4A76-ACCD-0F5A14EDA191}" type="parTrans" cxnId="{AB983927-A8CE-46D9-AF57-73583993572A}">
      <dgm:prSet/>
      <dgm:spPr/>
      <dgm:t>
        <a:bodyPr/>
        <a:lstStyle/>
        <a:p>
          <a:endParaRPr lang="ru-RU"/>
        </a:p>
      </dgm:t>
    </dgm:pt>
    <dgm:pt modelId="{94C7B2DB-C16F-42DB-9CAA-1600552FBA58}" type="sibTrans" cxnId="{AB983927-A8CE-46D9-AF57-73583993572A}">
      <dgm:prSet/>
      <dgm:spPr/>
      <dgm:t>
        <a:bodyPr/>
        <a:lstStyle/>
        <a:p>
          <a:endParaRPr lang="ru-RU"/>
        </a:p>
      </dgm:t>
    </dgm:pt>
    <dgm:pt modelId="{B6F2A4E9-D9C0-4813-8BE5-B10B0562C5C1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раскрывает внутреннюю несостоятельность </a:t>
          </a:r>
          <a:endParaRPr lang="ru-RU" dirty="0">
            <a:solidFill>
              <a:schemeClr val="tx1"/>
            </a:solidFill>
          </a:endParaRPr>
        </a:p>
      </dgm:t>
    </dgm:pt>
    <dgm:pt modelId="{CEDA77AD-1E72-48DA-AF1C-1CA5E8C400D2}" type="parTrans" cxnId="{2958B1DC-31D3-471D-B645-440022474E3D}">
      <dgm:prSet/>
      <dgm:spPr/>
      <dgm:t>
        <a:bodyPr/>
        <a:lstStyle/>
        <a:p>
          <a:endParaRPr lang="ru-RU"/>
        </a:p>
      </dgm:t>
    </dgm:pt>
    <dgm:pt modelId="{C2949D81-ECDE-4D61-AE08-6E6128C904C5}" type="sibTrans" cxnId="{2958B1DC-31D3-471D-B645-440022474E3D}">
      <dgm:prSet/>
      <dgm:spPr/>
      <dgm:t>
        <a:bodyPr/>
        <a:lstStyle/>
        <a:p>
          <a:endParaRPr lang="ru-RU"/>
        </a:p>
      </dgm:t>
    </dgm:pt>
    <dgm:pt modelId="{56EB28A2-2F15-42CD-A17B-80075409F812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несоответствие</a:t>
          </a:r>
          <a:r>
            <a:rPr lang="ru-RU" dirty="0" smtClean="0"/>
            <a:t> </a:t>
          </a:r>
          <a:r>
            <a:rPr lang="ru-RU" dirty="0" smtClean="0">
              <a:solidFill>
                <a:schemeClr val="tx1"/>
              </a:solidFill>
            </a:rPr>
            <a:t>природе, предназначению идее</a:t>
          </a:r>
          <a:endParaRPr lang="ru-RU" dirty="0">
            <a:solidFill>
              <a:schemeClr val="tx1"/>
            </a:solidFill>
          </a:endParaRPr>
        </a:p>
      </dgm:t>
    </dgm:pt>
    <dgm:pt modelId="{A9431458-ED1D-402E-93AC-1C261B74C37C}" type="parTrans" cxnId="{A6EFE290-CF30-414B-B87E-AB4BC57A7E6D}">
      <dgm:prSet/>
      <dgm:spPr/>
      <dgm:t>
        <a:bodyPr/>
        <a:lstStyle/>
        <a:p>
          <a:endParaRPr lang="ru-RU"/>
        </a:p>
      </dgm:t>
    </dgm:pt>
    <dgm:pt modelId="{B698D82C-D54C-47CF-B41D-245C1B1FCAE9}" type="sibTrans" cxnId="{A6EFE290-CF30-414B-B87E-AB4BC57A7E6D}">
      <dgm:prSet/>
      <dgm:spPr/>
      <dgm:t>
        <a:bodyPr/>
        <a:lstStyle/>
        <a:p>
          <a:endParaRPr lang="ru-RU"/>
        </a:p>
      </dgm:t>
    </dgm:pt>
    <dgm:pt modelId="{850AC742-08F9-4FFF-BD86-7BE2220635FF}" type="pres">
      <dgm:prSet presAssocID="{94A8230E-B6CD-411F-8ECC-986AD32D0EF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6FE9195-B5A0-44C4-B63C-841A3DF388D6}" type="pres">
      <dgm:prSet presAssocID="{7F4027E7-DBCA-423F-A49E-F574CFEF9F46}" presName="hierRoot1" presStyleCnt="0">
        <dgm:presLayoutVars>
          <dgm:hierBranch val="init"/>
        </dgm:presLayoutVars>
      </dgm:prSet>
      <dgm:spPr/>
    </dgm:pt>
    <dgm:pt modelId="{201F5F6E-ED1A-4AD5-BC5F-B1C5A5267EF1}" type="pres">
      <dgm:prSet presAssocID="{7F4027E7-DBCA-423F-A49E-F574CFEF9F46}" presName="rootComposite1" presStyleCnt="0"/>
      <dgm:spPr/>
    </dgm:pt>
    <dgm:pt modelId="{1EF17ADD-6E3E-484D-84BD-696FE695435C}" type="pres">
      <dgm:prSet presAssocID="{7F4027E7-DBCA-423F-A49E-F574CFEF9F46}" presName="rootText1" presStyleLbl="node0" presStyleIdx="0" presStyleCnt="1" custScaleX="321029" custLinFactNeighborX="0" custLinFactNeighborY="-160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01F9E5-D2BD-46A1-9CF4-82B789EA62A3}" type="pres">
      <dgm:prSet presAssocID="{7F4027E7-DBCA-423F-A49E-F574CFEF9F4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C11BFE5-F27D-4016-814C-984BE890DB0F}" type="pres">
      <dgm:prSet presAssocID="{7F4027E7-DBCA-423F-A49E-F574CFEF9F46}" presName="hierChild2" presStyleCnt="0"/>
      <dgm:spPr/>
    </dgm:pt>
    <dgm:pt modelId="{4DD6F255-2024-4CD8-B8B5-2878403DE0E6}" type="pres">
      <dgm:prSet presAssocID="{1A9AF65B-1304-4A76-ACCD-0F5A14EDA191}" presName="Name37" presStyleLbl="parChTrans1D2" presStyleIdx="0" presStyleCnt="3"/>
      <dgm:spPr/>
      <dgm:t>
        <a:bodyPr/>
        <a:lstStyle/>
        <a:p>
          <a:endParaRPr lang="ru-RU"/>
        </a:p>
      </dgm:t>
    </dgm:pt>
    <dgm:pt modelId="{3D72A83C-6521-4F50-B016-276C6BCF301F}" type="pres">
      <dgm:prSet presAssocID="{E2F029E6-0987-4D87-AABE-6C1011EBC49A}" presName="hierRoot2" presStyleCnt="0">
        <dgm:presLayoutVars>
          <dgm:hierBranch val="init"/>
        </dgm:presLayoutVars>
      </dgm:prSet>
      <dgm:spPr/>
    </dgm:pt>
    <dgm:pt modelId="{59ADA301-8629-481A-AE7A-999B6A1F9B86}" type="pres">
      <dgm:prSet presAssocID="{E2F029E6-0987-4D87-AABE-6C1011EBC49A}" presName="rootComposite" presStyleCnt="0"/>
      <dgm:spPr/>
    </dgm:pt>
    <dgm:pt modelId="{17D79EF0-7ED8-4704-9C1A-36F5EA15459F}" type="pres">
      <dgm:prSet presAssocID="{E2F029E6-0987-4D87-AABE-6C1011EBC49A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D2043E2-2778-4610-A17E-022B74F20812}" type="pres">
      <dgm:prSet presAssocID="{E2F029E6-0987-4D87-AABE-6C1011EBC49A}" presName="rootConnector" presStyleLbl="node2" presStyleIdx="0" presStyleCnt="3"/>
      <dgm:spPr/>
      <dgm:t>
        <a:bodyPr/>
        <a:lstStyle/>
        <a:p>
          <a:endParaRPr lang="ru-RU"/>
        </a:p>
      </dgm:t>
    </dgm:pt>
    <dgm:pt modelId="{2B2544D3-9388-4E26-9BB8-E1C014D0138A}" type="pres">
      <dgm:prSet presAssocID="{E2F029E6-0987-4D87-AABE-6C1011EBC49A}" presName="hierChild4" presStyleCnt="0"/>
      <dgm:spPr/>
    </dgm:pt>
    <dgm:pt modelId="{18F0F2BA-9F6E-43DB-842C-5AF4224BE7E4}" type="pres">
      <dgm:prSet presAssocID="{E2F029E6-0987-4D87-AABE-6C1011EBC49A}" presName="hierChild5" presStyleCnt="0"/>
      <dgm:spPr/>
    </dgm:pt>
    <dgm:pt modelId="{D32F2F97-EEA7-4A66-B12C-894281751DCA}" type="pres">
      <dgm:prSet presAssocID="{CEDA77AD-1E72-48DA-AF1C-1CA5E8C400D2}" presName="Name37" presStyleLbl="parChTrans1D2" presStyleIdx="1" presStyleCnt="3"/>
      <dgm:spPr/>
      <dgm:t>
        <a:bodyPr/>
        <a:lstStyle/>
        <a:p>
          <a:endParaRPr lang="ru-RU"/>
        </a:p>
      </dgm:t>
    </dgm:pt>
    <dgm:pt modelId="{5B8C411F-2382-4B2F-BDB1-AF8143B1E144}" type="pres">
      <dgm:prSet presAssocID="{B6F2A4E9-D9C0-4813-8BE5-B10B0562C5C1}" presName="hierRoot2" presStyleCnt="0">
        <dgm:presLayoutVars>
          <dgm:hierBranch val="init"/>
        </dgm:presLayoutVars>
      </dgm:prSet>
      <dgm:spPr/>
    </dgm:pt>
    <dgm:pt modelId="{2B49A6E0-CC5F-47B8-8366-16EE6079E538}" type="pres">
      <dgm:prSet presAssocID="{B6F2A4E9-D9C0-4813-8BE5-B10B0562C5C1}" presName="rootComposite" presStyleCnt="0"/>
      <dgm:spPr/>
    </dgm:pt>
    <dgm:pt modelId="{D63FD68C-D08C-427F-B802-53D35984D742}" type="pres">
      <dgm:prSet presAssocID="{B6F2A4E9-D9C0-4813-8BE5-B10B0562C5C1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5EC2D9-F7F6-4AEF-99B2-A4110F6C8672}" type="pres">
      <dgm:prSet presAssocID="{B6F2A4E9-D9C0-4813-8BE5-B10B0562C5C1}" presName="rootConnector" presStyleLbl="node2" presStyleIdx="1" presStyleCnt="3"/>
      <dgm:spPr/>
      <dgm:t>
        <a:bodyPr/>
        <a:lstStyle/>
        <a:p>
          <a:endParaRPr lang="ru-RU"/>
        </a:p>
      </dgm:t>
    </dgm:pt>
    <dgm:pt modelId="{9CFDE074-3A10-4A9A-B223-184A7C8EE64C}" type="pres">
      <dgm:prSet presAssocID="{B6F2A4E9-D9C0-4813-8BE5-B10B0562C5C1}" presName="hierChild4" presStyleCnt="0"/>
      <dgm:spPr/>
    </dgm:pt>
    <dgm:pt modelId="{53028CA8-09B7-4EEC-A2DB-01DEC1A1D96E}" type="pres">
      <dgm:prSet presAssocID="{B6F2A4E9-D9C0-4813-8BE5-B10B0562C5C1}" presName="hierChild5" presStyleCnt="0"/>
      <dgm:spPr/>
    </dgm:pt>
    <dgm:pt modelId="{EEA00C44-FE7A-4804-92EF-8771291D3C63}" type="pres">
      <dgm:prSet presAssocID="{A9431458-ED1D-402E-93AC-1C261B74C37C}" presName="Name37" presStyleLbl="parChTrans1D2" presStyleIdx="2" presStyleCnt="3"/>
      <dgm:spPr/>
      <dgm:t>
        <a:bodyPr/>
        <a:lstStyle/>
        <a:p>
          <a:endParaRPr lang="ru-RU"/>
        </a:p>
      </dgm:t>
    </dgm:pt>
    <dgm:pt modelId="{FA434C84-AC36-4C97-B278-9E1A1D6E4537}" type="pres">
      <dgm:prSet presAssocID="{56EB28A2-2F15-42CD-A17B-80075409F812}" presName="hierRoot2" presStyleCnt="0">
        <dgm:presLayoutVars>
          <dgm:hierBranch val="init"/>
        </dgm:presLayoutVars>
      </dgm:prSet>
      <dgm:spPr/>
    </dgm:pt>
    <dgm:pt modelId="{65BA8A3F-0069-4627-A1B2-2C32EB5C54BC}" type="pres">
      <dgm:prSet presAssocID="{56EB28A2-2F15-42CD-A17B-80075409F812}" presName="rootComposite" presStyleCnt="0"/>
      <dgm:spPr/>
    </dgm:pt>
    <dgm:pt modelId="{6CA17ED4-7B84-4B54-BF4B-81A031362999}" type="pres">
      <dgm:prSet presAssocID="{56EB28A2-2F15-42CD-A17B-80075409F812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7F4668-0B92-4EE1-BD7E-7F55755E7084}" type="pres">
      <dgm:prSet presAssocID="{56EB28A2-2F15-42CD-A17B-80075409F812}" presName="rootConnector" presStyleLbl="node2" presStyleIdx="2" presStyleCnt="3"/>
      <dgm:spPr/>
      <dgm:t>
        <a:bodyPr/>
        <a:lstStyle/>
        <a:p>
          <a:endParaRPr lang="ru-RU"/>
        </a:p>
      </dgm:t>
    </dgm:pt>
    <dgm:pt modelId="{BD9ADD32-A4DA-4F8C-9111-21CC199ED3BC}" type="pres">
      <dgm:prSet presAssocID="{56EB28A2-2F15-42CD-A17B-80075409F812}" presName="hierChild4" presStyleCnt="0"/>
      <dgm:spPr/>
    </dgm:pt>
    <dgm:pt modelId="{66A8C52A-F09D-4331-A50C-0164A988E0BB}" type="pres">
      <dgm:prSet presAssocID="{56EB28A2-2F15-42CD-A17B-80075409F812}" presName="hierChild5" presStyleCnt="0"/>
      <dgm:spPr/>
    </dgm:pt>
    <dgm:pt modelId="{49556A41-1562-4A89-BB72-BDA19D01E45F}" type="pres">
      <dgm:prSet presAssocID="{7F4027E7-DBCA-423F-A49E-F574CFEF9F46}" presName="hierChild3" presStyleCnt="0"/>
      <dgm:spPr/>
    </dgm:pt>
  </dgm:ptLst>
  <dgm:cxnLst>
    <dgm:cxn modelId="{4300E5E3-9970-4C84-8377-46110ECB7561}" srcId="{94A8230E-B6CD-411F-8ECC-986AD32D0EFD}" destId="{7F4027E7-DBCA-423F-A49E-F574CFEF9F46}" srcOrd="0" destOrd="0" parTransId="{86C394AC-D1B4-4193-8F9E-8B518E7F208D}" sibTransId="{57FE5210-04DF-48B6-BE62-1F47CC51BE36}"/>
    <dgm:cxn modelId="{A6EFE290-CF30-414B-B87E-AB4BC57A7E6D}" srcId="{7F4027E7-DBCA-423F-A49E-F574CFEF9F46}" destId="{56EB28A2-2F15-42CD-A17B-80075409F812}" srcOrd="2" destOrd="0" parTransId="{A9431458-ED1D-402E-93AC-1C261B74C37C}" sibTransId="{B698D82C-D54C-47CF-B41D-245C1B1FCAE9}"/>
    <dgm:cxn modelId="{94445F25-E670-49B5-A884-548C72B21E7A}" type="presOf" srcId="{56EB28A2-2F15-42CD-A17B-80075409F812}" destId="{A57F4668-0B92-4EE1-BD7E-7F55755E7084}" srcOrd="1" destOrd="0" presId="urn:microsoft.com/office/officeart/2005/8/layout/orgChart1"/>
    <dgm:cxn modelId="{C0D25364-4E4D-4A47-A50A-291EAFC2D6F0}" type="presOf" srcId="{56EB28A2-2F15-42CD-A17B-80075409F812}" destId="{6CA17ED4-7B84-4B54-BF4B-81A031362999}" srcOrd="0" destOrd="0" presId="urn:microsoft.com/office/officeart/2005/8/layout/orgChart1"/>
    <dgm:cxn modelId="{2958B1DC-31D3-471D-B645-440022474E3D}" srcId="{7F4027E7-DBCA-423F-A49E-F574CFEF9F46}" destId="{B6F2A4E9-D9C0-4813-8BE5-B10B0562C5C1}" srcOrd="1" destOrd="0" parTransId="{CEDA77AD-1E72-48DA-AF1C-1CA5E8C400D2}" sibTransId="{C2949D81-ECDE-4D61-AE08-6E6128C904C5}"/>
    <dgm:cxn modelId="{4D5E2B01-235C-4167-BE3E-69A92F06754F}" type="presOf" srcId="{E2F029E6-0987-4D87-AABE-6C1011EBC49A}" destId="{0D2043E2-2778-4610-A17E-022B74F20812}" srcOrd="1" destOrd="0" presId="urn:microsoft.com/office/officeart/2005/8/layout/orgChart1"/>
    <dgm:cxn modelId="{7DD07ADB-4DC2-4B43-B17E-6B5C74F45E2A}" type="presOf" srcId="{7F4027E7-DBCA-423F-A49E-F574CFEF9F46}" destId="{1EF17ADD-6E3E-484D-84BD-696FE695435C}" srcOrd="0" destOrd="0" presId="urn:microsoft.com/office/officeart/2005/8/layout/orgChart1"/>
    <dgm:cxn modelId="{30EE3477-2A36-4F8A-9F71-FD7D15D4398E}" type="presOf" srcId="{1A9AF65B-1304-4A76-ACCD-0F5A14EDA191}" destId="{4DD6F255-2024-4CD8-B8B5-2878403DE0E6}" srcOrd="0" destOrd="0" presId="urn:microsoft.com/office/officeart/2005/8/layout/orgChart1"/>
    <dgm:cxn modelId="{AB983927-A8CE-46D9-AF57-73583993572A}" srcId="{7F4027E7-DBCA-423F-A49E-F574CFEF9F46}" destId="{E2F029E6-0987-4D87-AABE-6C1011EBC49A}" srcOrd="0" destOrd="0" parTransId="{1A9AF65B-1304-4A76-ACCD-0F5A14EDA191}" sibTransId="{94C7B2DB-C16F-42DB-9CAA-1600552FBA58}"/>
    <dgm:cxn modelId="{962CD05B-6FE7-471B-B4D8-DC6B1BDC4468}" type="presOf" srcId="{B6F2A4E9-D9C0-4813-8BE5-B10B0562C5C1}" destId="{D63FD68C-D08C-427F-B802-53D35984D742}" srcOrd="0" destOrd="0" presId="urn:microsoft.com/office/officeart/2005/8/layout/orgChart1"/>
    <dgm:cxn modelId="{796017E6-84C5-4F0D-AF58-7FEACEF6D45B}" type="presOf" srcId="{CEDA77AD-1E72-48DA-AF1C-1CA5E8C400D2}" destId="{D32F2F97-EEA7-4A66-B12C-894281751DCA}" srcOrd="0" destOrd="0" presId="urn:microsoft.com/office/officeart/2005/8/layout/orgChart1"/>
    <dgm:cxn modelId="{BB585B9C-F8D0-4361-AB8C-186ABA4E31C2}" type="presOf" srcId="{E2F029E6-0987-4D87-AABE-6C1011EBC49A}" destId="{17D79EF0-7ED8-4704-9C1A-36F5EA15459F}" srcOrd="0" destOrd="0" presId="urn:microsoft.com/office/officeart/2005/8/layout/orgChart1"/>
    <dgm:cxn modelId="{F4BC17A2-E8FD-45BD-BBFD-8A9D3D7B1B99}" type="presOf" srcId="{94A8230E-B6CD-411F-8ECC-986AD32D0EFD}" destId="{850AC742-08F9-4FFF-BD86-7BE2220635FF}" srcOrd="0" destOrd="0" presId="urn:microsoft.com/office/officeart/2005/8/layout/orgChart1"/>
    <dgm:cxn modelId="{8F375187-C37C-4E8F-AE8D-890FFF4BC66F}" type="presOf" srcId="{A9431458-ED1D-402E-93AC-1C261B74C37C}" destId="{EEA00C44-FE7A-4804-92EF-8771291D3C63}" srcOrd="0" destOrd="0" presId="urn:microsoft.com/office/officeart/2005/8/layout/orgChart1"/>
    <dgm:cxn modelId="{EC77618C-E602-49FE-97DE-187718597526}" type="presOf" srcId="{B6F2A4E9-D9C0-4813-8BE5-B10B0562C5C1}" destId="{EE5EC2D9-F7F6-4AEF-99B2-A4110F6C8672}" srcOrd="1" destOrd="0" presId="urn:microsoft.com/office/officeart/2005/8/layout/orgChart1"/>
    <dgm:cxn modelId="{C3C82943-DFB1-46AC-A5BC-C6F254FF710C}" type="presOf" srcId="{7F4027E7-DBCA-423F-A49E-F574CFEF9F46}" destId="{8001F9E5-D2BD-46A1-9CF4-82B789EA62A3}" srcOrd="1" destOrd="0" presId="urn:microsoft.com/office/officeart/2005/8/layout/orgChart1"/>
    <dgm:cxn modelId="{171EC75F-B3A5-4C31-97F4-0EF3E47EB01D}" type="presParOf" srcId="{850AC742-08F9-4FFF-BD86-7BE2220635FF}" destId="{76FE9195-B5A0-44C4-B63C-841A3DF388D6}" srcOrd="0" destOrd="0" presId="urn:microsoft.com/office/officeart/2005/8/layout/orgChart1"/>
    <dgm:cxn modelId="{ACAEF83C-44A8-4169-A369-90A7EAACDCA1}" type="presParOf" srcId="{76FE9195-B5A0-44C4-B63C-841A3DF388D6}" destId="{201F5F6E-ED1A-4AD5-BC5F-B1C5A5267EF1}" srcOrd="0" destOrd="0" presId="urn:microsoft.com/office/officeart/2005/8/layout/orgChart1"/>
    <dgm:cxn modelId="{CBA58E91-1DDD-43B2-8ACF-C517F5956FC9}" type="presParOf" srcId="{201F5F6E-ED1A-4AD5-BC5F-B1C5A5267EF1}" destId="{1EF17ADD-6E3E-484D-84BD-696FE695435C}" srcOrd="0" destOrd="0" presId="urn:microsoft.com/office/officeart/2005/8/layout/orgChart1"/>
    <dgm:cxn modelId="{E7E58104-0BCA-49B4-ACFB-CB7335A066B9}" type="presParOf" srcId="{201F5F6E-ED1A-4AD5-BC5F-B1C5A5267EF1}" destId="{8001F9E5-D2BD-46A1-9CF4-82B789EA62A3}" srcOrd="1" destOrd="0" presId="urn:microsoft.com/office/officeart/2005/8/layout/orgChart1"/>
    <dgm:cxn modelId="{19FD0C81-43B7-4AAF-80D6-27B4E6278D33}" type="presParOf" srcId="{76FE9195-B5A0-44C4-B63C-841A3DF388D6}" destId="{0C11BFE5-F27D-4016-814C-984BE890DB0F}" srcOrd="1" destOrd="0" presId="urn:microsoft.com/office/officeart/2005/8/layout/orgChart1"/>
    <dgm:cxn modelId="{94AD6DC2-3FBA-4AA7-A795-1DD7C21E2A9A}" type="presParOf" srcId="{0C11BFE5-F27D-4016-814C-984BE890DB0F}" destId="{4DD6F255-2024-4CD8-B8B5-2878403DE0E6}" srcOrd="0" destOrd="0" presId="urn:microsoft.com/office/officeart/2005/8/layout/orgChart1"/>
    <dgm:cxn modelId="{8280325D-05D1-4581-9D25-F7775AA0795E}" type="presParOf" srcId="{0C11BFE5-F27D-4016-814C-984BE890DB0F}" destId="{3D72A83C-6521-4F50-B016-276C6BCF301F}" srcOrd="1" destOrd="0" presId="urn:microsoft.com/office/officeart/2005/8/layout/orgChart1"/>
    <dgm:cxn modelId="{379550A9-85D6-46C0-BD3E-A0F1B7366FED}" type="presParOf" srcId="{3D72A83C-6521-4F50-B016-276C6BCF301F}" destId="{59ADA301-8629-481A-AE7A-999B6A1F9B86}" srcOrd="0" destOrd="0" presId="urn:microsoft.com/office/officeart/2005/8/layout/orgChart1"/>
    <dgm:cxn modelId="{1667EACD-A83A-49AC-8F0E-A04AF3B0E95C}" type="presParOf" srcId="{59ADA301-8629-481A-AE7A-999B6A1F9B86}" destId="{17D79EF0-7ED8-4704-9C1A-36F5EA15459F}" srcOrd="0" destOrd="0" presId="urn:microsoft.com/office/officeart/2005/8/layout/orgChart1"/>
    <dgm:cxn modelId="{59C083E1-0B4C-4A6C-B44E-5A85E4C19091}" type="presParOf" srcId="{59ADA301-8629-481A-AE7A-999B6A1F9B86}" destId="{0D2043E2-2778-4610-A17E-022B74F20812}" srcOrd="1" destOrd="0" presId="urn:microsoft.com/office/officeart/2005/8/layout/orgChart1"/>
    <dgm:cxn modelId="{25BA56DB-9EA2-41AD-95E0-C061C7CA525B}" type="presParOf" srcId="{3D72A83C-6521-4F50-B016-276C6BCF301F}" destId="{2B2544D3-9388-4E26-9BB8-E1C014D0138A}" srcOrd="1" destOrd="0" presId="urn:microsoft.com/office/officeart/2005/8/layout/orgChart1"/>
    <dgm:cxn modelId="{4A5A9796-3FBF-4E7D-8D5F-77B7E2549F10}" type="presParOf" srcId="{3D72A83C-6521-4F50-B016-276C6BCF301F}" destId="{18F0F2BA-9F6E-43DB-842C-5AF4224BE7E4}" srcOrd="2" destOrd="0" presId="urn:microsoft.com/office/officeart/2005/8/layout/orgChart1"/>
    <dgm:cxn modelId="{ED556FCA-30EA-41B7-882B-9D917D23BC68}" type="presParOf" srcId="{0C11BFE5-F27D-4016-814C-984BE890DB0F}" destId="{D32F2F97-EEA7-4A66-B12C-894281751DCA}" srcOrd="2" destOrd="0" presId="urn:microsoft.com/office/officeart/2005/8/layout/orgChart1"/>
    <dgm:cxn modelId="{2C847ACB-53F6-475E-A840-480495F07816}" type="presParOf" srcId="{0C11BFE5-F27D-4016-814C-984BE890DB0F}" destId="{5B8C411F-2382-4B2F-BDB1-AF8143B1E144}" srcOrd="3" destOrd="0" presId="urn:microsoft.com/office/officeart/2005/8/layout/orgChart1"/>
    <dgm:cxn modelId="{3C9D7D65-DDE6-4D2F-9298-19339FD22548}" type="presParOf" srcId="{5B8C411F-2382-4B2F-BDB1-AF8143B1E144}" destId="{2B49A6E0-CC5F-47B8-8366-16EE6079E538}" srcOrd="0" destOrd="0" presId="urn:microsoft.com/office/officeart/2005/8/layout/orgChart1"/>
    <dgm:cxn modelId="{E9C5052E-6921-44E8-82C2-D2D0B8A7BCF3}" type="presParOf" srcId="{2B49A6E0-CC5F-47B8-8366-16EE6079E538}" destId="{D63FD68C-D08C-427F-B802-53D35984D742}" srcOrd="0" destOrd="0" presId="urn:microsoft.com/office/officeart/2005/8/layout/orgChart1"/>
    <dgm:cxn modelId="{EA7AD3BE-87CB-4984-A2E6-5EB1A3434F38}" type="presParOf" srcId="{2B49A6E0-CC5F-47B8-8366-16EE6079E538}" destId="{EE5EC2D9-F7F6-4AEF-99B2-A4110F6C8672}" srcOrd="1" destOrd="0" presId="urn:microsoft.com/office/officeart/2005/8/layout/orgChart1"/>
    <dgm:cxn modelId="{ACB95E98-9FD7-461C-A8D1-FE3F542B9E2A}" type="presParOf" srcId="{5B8C411F-2382-4B2F-BDB1-AF8143B1E144}" destId="{9CFDE074-3A10-4A9A-B223-184A7C8EE64C}" srcOrd="1" destOrd="0" presId="urn:microsoft.com/office/officeart/2005/8/layout/orgChart1"/>
    <dgm:cxn modelId="{48ACB6D8-65F5-42D7-AEE1-032FE8B2DB63}" type="presParOf" srcId="{5B8C411F-2382-4B2F-BDB1-AF8143B1E144}" destId="{53028CA8-09B7-4EEC-A2DB-01DEC1A1D96E}" srcOrd="2" destOrd="0" presId="urn:microsoft.com/office/officeart/2005/8/layout/orgChart1"/>
    <dgm:cxn modelId="{025623F5-67D7-4F87-B7A2-96658A7E59DA}" type="presParOf" srcId="{0C11BFE5-F27D-4016-814C-984BE890DB0F}" destId="{EEA00C44-FE7A-4804-92EF-8771291D3C63}" srcOrd="4" destOrd="0" presId="urn:microsoft.com/office/officeart/2005/8/layout/orgChart1"/>
    <dgm:cxn modelId="{761897AE-5C1F-46E2-AE2A-46D46C764C2A}" type="presParOf" srcId="{0C11BFE5-F27D-4016-814C-984BE890DB0F}" destId="{FA434C84-AC36-4C97-B278-9E1A1D6E4537}" srcOrd="5" destOrd="0" presId="urn:microsoft.com/office/officeart/2005/8/layout/orgChart1"/>
    <dgm:cxn modelId="{F8543C93-065A-471C-B414-31A80C2AABC4}" type="presParOf" srcId="{FA434C84-AC36-4C97-B278-9E1A1D6E4537}" destId="{65BA8A3F-0069-4627-A1B2-2C32EB5C54BC}" srcOrd="0" destOrd="0" presId="urn:microsoft.com/office/officeart/2005/8/layout/orgChart1"/>
    <dgm:cxn modelId="{E25D836B-CAA6-49D0-8FDE-0127A22E21B0}" type="presParOf" srcId="{65BA8A3F-0069-4627-A1B2-2C32EB5C54BC}" destId="{6CA17ED4-7B84-4B54-BF4B-81A031362999}" srcOrd="0" destOrd="0" presId="urn:microsoft.com/office/officeart/2005/8/layout/orgChart1"/>
    <dgm:cxn modelId="{91D9BC2D-57B7-4397-9161-F8E120924BE2}" type="presParOf" srcId="{65BA8A3F-0069-4627-A1B2-2C32EB5C54BC}" destId="{A57F4668-0B92-4EE1-BD7E-7F55755E7084}" srcOrd="1" destOrd="0" presId="urn:microsoft.com/office/officeart/2005/8/layout/orgChart1"/>
    <dgm:cxn modelId="{5E7680EC-980F-4ED9-934C-76F1679D33CD}" type="presParOf" srcId="{FA434C84-AC36-4C97-B278-9E1A1D6E4537}" destId="{BD9ADD32-A4DA-4F8C-9111-21CC199ED3BC}" srcOrd="1" destOrd="0" presId="urn:microsoft.com/office/officeart/2005/8/layout/orgChart1"/>
    <dgm:cxn modelId="{3B0B3CF5-3F98-4ADE-9E3C-E44EF4E8210B}" type="presParOf" srcId="{FA434C84-AC36-4C97-B278-9E1A1D6E4537}" destId="{66A8C52A-F09D-4331-A50C-0164A988E0BB}" srcOrd="2" destOrd="0" presId="urn:microsoft.com/office/officeart/2005/8/layout/orgChart1"/>
    <dgm:cxn modelId="{C62C73AB-441F-46A9-82A9-621B28919457}" type="presParOf" srcId="{76FE9195-B5A0-44C4-B63C-841A3DF388D6}" destId="{49556A41-1562-4A89-BB72-BDA19D01E45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199557-3B0B-42D8-A2F9-D94704D6A08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3278AAE-1524-43A7-9140-33F93270447E}">
      <dgm:prSet phldrT="[Текст]"/>
      <dgm:spPr/>
      <dgm:t>
        <a:bodyPr/>
        <a:lstStyle/>
        <a:p>
          <a:r>
            <a:rPr lang="ru-RU" altLang="ru-RU" i="1" dirty="0" smtClean="0">
              <a:solidFill>
                <a:srgbClr val="663300"/>
              </a:solidFill>
            </a:rPr>
            <a:t>Черты Манилова:</a:t>
          </a:r>
          <a:r>
            <a:rPr lang="ru-RU" altLang="ru-RU" dirty="0" smtClean="0">
              <a:solidFill>
                <a:srgbClr val="000000"/>
              </a:solidFill>
            </a:rPr>
            <a:t> слащавость, обходительность, неопределённость, приторность.</a:t>
          </a:r>
          <a:endParaRPr lang="ru-RU" dirty="0"/>
        </a:p>
      </dgm:t>
    </dgm:pt>
    <dgm:pt modelId="{9D4AB731-A992-483D-83BC-41698055A9FA}" type="parTrans" cxnId="{C4B1C7FF-A697-49EC-A858-4EA94DF23EB4}">
      <dgm:prSet/>
      <dgm:spPr/>
      <dgm:t>
        <a:bodyPr/>
        <a:lstStyle/>
        <a:p>
          <a:endParaRPr lang="ru-RU"/>
        </a:p>
      </dgm:t>
    </dgm:pt>
    <dgm:pt modelId="{EBBAD018-9B6A-4A98-9546-47E4C1A85924}" type="sibTrans" cxnId="{C4B1C7FF-A697-49EC-A858-4EA94DF23EB4}">
      <dgm:prSet/>
      <dgm:spPr/>
      <dgm:t>
        <a:bodyPr/>
        <a:lstStyle/>
        <a:p>
          <a:endParaRPr lang="ru-RU"/>
        </a:p>
      </dgm:t>
    </dgm:pt>
    <dgm:pt modelId="{2535FF73-2EE5-4F2D-9E4A-1978C8902531}">
      <dgm:prSet/>
      <dgm:spPr/>
      <dgm:t>
        <a:bodyPr/>
        <a:lstStyle/>
        <a:p>
          <a:r>
            <a:rPr lang="ru-RU" altLang="ru-RU" i="1" dirty="0" smtClean="0">
              <a:solidFill>
                <a:srgbClr val="663300"/>
              </a:solidFill>
            </a:rPr>
            <a:t>Черты Коробочки:</a:t>
          </a:r>
          <a:r>
            <a:rPr lang="ru-RU" altLang="ru-RU" dirty="0" smtClean="0">
              <a:solidFill>
                <a:srgbClr val="000000"/>
              </a:solidFill>
            </a:rPr>
            <a:t> мелочная скаредность</a:t>
          </a:r>
          <a:endParaRPr lang="ru-RU" altLang="ru-RU" dirty="0">
            <a:solidFill>
              <a:srgbClr val="000000"/>
            </a:solidFill>
          </a:endParaRPr>
        </a:p>
      </dgm:t>
    </dgm:pt>
    <dgm:pt modelId="{CB38E565-A1B5-436B-8AFA-BE8701AB1A32}" type="parTrans" cxnId="{FFA0367F-E54F-43A4-84F3-C7C6DA5654DD}">
      <dgm:prSet/>
      <dgm:spPr/>
      <dgm:t>
        <a:bodyPr/>
        <a:lstStyle/>
        <a:p>
          <a:endParaRPr lang="ru-RU"/>
        </a:p>
      </dgm:t>
    </dgm:pt>
    <dgm:pt modelId="{77BF60ED-BD0F-4FE3-ADF4-CCB1A417CDDD}" type="sibTrans" cxnId="{FFA0367F-E54F-43A4-84F3-C7C6DA5654DD}">
      <dgm:prSet/>
      <dgm:spPr/>
      <dgm:t>
        <a:bodyPr/>
        <a:lstStyle/>
        <a:p>
          <a:endParaRPr lang="ru-RU"/>
        </a:p>
      </dgm:t>
    </dgm:pt>
    <dgm:pt modelId="{FD36EA98-C201-4A29-A08A-1AEB29BB0FFD}">
      <dgm:prSet/>
      <dgm:spPr/>
      <dgm:t>
        <a:bodyPr/>
        <a:lstStyle/>
        <a:p>
          <a:r>
            <a:rPr lang="ru-RU" altLang="ru-RU" i="1" smtClean="0">
              <a:solidFill>
                <a:srgbClr val="663300"/>
              </a:solidFill>
            </a:rPr>
            <a:t>Черта Ноздрёва:</a:t>
          </a:r>
          <a:r>
            <a:rPr lang="ru-RU" altLang="ru-RU" smtClean="0">
              <a:solidFill>
                <a:srgbClr val="000000"/>
              </a:solidFill>
            </a:rPr>
            <a:t> самовлюблённость</a:t>
          </a:r>
          <a:endParaRPr lang="ru-RU" altLang="ru-RU" dirty="0">
            <a:solidFill>
              <a:srgbClr val="000000"/>
            </a:solidFill>
          </a:endParaRPr>
        </a:p>
      </dgm:t>
    </dgm:pt>
    <dgm:pt modelId="{2C182809-71B9-4971-B6A6-B0BD726987FB}" type="sibTrans" cxnId="{8AA155A7-61CE-4F4F-ADF1-DBE040248348}">
      <dgm:prSet/>
      <dgm:spPr/>
      <dgm:t>
        <a:bodyPr/>
        <a:lstStyle/>
        <a:p>
          <a:endParaRPr lang="ru-RU"/>
        </a:p>
      </dgm:t>
    </dgm:pt>
    <dgm:pt modelId="{5DFF1A0F-90DA-4C3C-90EC-BDCA9BC5D8D5}" type="parTrans" cxnId="{8AA155A7-61CE-4F4F-ADF1-DBE040248348}">
      <dgm:prSet/>
      <dgm:spPr/>
      <dgm:t>
        <a:bodyPr/>
        <a:lstStyle/>
        <a:p>
          <a:endParaRPr lang="ru-RU"/>
        </a:p>
      </dgm:t>
    </dgm:pt>
    <dgm:pt modelId="{21727AFD-DF65-4B5C-ADE9-ECD000E7841A}">
      <dgm:prSet/>
      <dgm:spPr/>
      <dgm:t>
        <a:bodyPr/>
        <a:lstStyle/>
        <a:p>
          <a:r>
            <a:rPr lang="ru-RU" altLang="ru-RU" i="1" smtClean="0">
              <a:solidFill>
                <a:srgbClr val="663300"/>
              </a:solidFill>
            </a:rPr>
            <a:t>Черты Собакевича:</a:t>
          </a:r>
          <a:r>
            <a:rPr lang="ru-RU" altLang="ru-RU" smtClean="0">
              <a:solidFill>
                <a:srgbClr val="000000"/>
              </a:solidFill>
            </a:rPr>
            <a:t> цинизм, грубая прижимистость</a:t>
          </a:r>
          <a:endParaRPr lang="ru-RU" altLang="ru-RU" dirty="0">
            <a:solidFill>
              <a:srgbClr val="000000"/>
            </a:solidFill>
          </a:endParaRPr>
        </a:p>
      </dgm:t>
    </dgm:pt>
    <dgm:pt modelId="{CC41489A-DB86-4DEE-B07A-9F51F7E4C495}" type="parTrans" cxnId="{40CA5F8E-3C5F-4BCA-82DC-69545D817BD8}">
      <dgm:prSet/>
      <dgm:spPr/>
      <dgm:t>
        <a:bodyPr/>
        <a:lstStyle/>
        <a:p>
          <a:endParaRPr lang="ru-RU"/>
        </a:p>
      </dgm:t>
    </dgm:pt>
    <dgm:pt modelId="{40DF750C-C7FE-46BB-A1D6-40ECA524D885}" type="sibTrans" cxnId="{40CA5F8E-3C5F-4BCA-82DC-69545D817BD8}">
      <dgm:prSet/>
      <dgm:spPr/>
      <dgm:t>
        <a:bodyPr/>
        <a:lstStyle/>
        <a:p>
          <a:endParaRPr lang="ru-RU"/>
        </a:p>
      </dgm:t>
    </dgm:pt>
    <dgm:pt modelId="{498737F9-A3DD-4152-A2D5-78A31D808835}">
      <dgm:prSet/>
      <dgm:spPr/>
      <dgm:t>
        <a:bodyPr/>
        <a:lstStyle/>
        <a:p>
          <a:r>
            <a:rPr lang="ru-RU" altLang="ru-RU" i="1" smtClean="0">
              <a:solidFill>
                <a:srgbClr val="663300"/>
              </a:solidFill>
            </a:rPr>
            <a:t>Черта Плюшкина:</a:t>
          </a:r>
          <a:r>
            <a:rPr lang="ru-RU" altLang="ru-RU" smtClean="0">
              <a:solidFill>
                <a:srgbClr val="000000"/>
              </a:solidFill>
            </a:rPr>
            <a:t> хранение ненужных вещей</a:t>
          </a:r>
          <a:endParaRPr lang="ru-RU" altLang="ru-RU" dirty="0">
            <a:solidFill>
              <a:srgbClr val="000000"/>
            </a:solidFill>
          </a:endParaRPr>
        </a:p>
      </dgm:t>
    </dgm:pt>
    <dgm:pt modelId="{36A2C8F4-662B-4E10-8A9B-0A3609432E85}" type="parTrans" cxnId="{DFFBF363-3090-4B6C-8761-73D2DD614534}">
      <dgm:prSet/>
      <dgm:spPr/>
      <dgm:t>
        <a:bodyPr/>
        <a:lstStyle/>
        <a:p>
          <a:endParaRPr lang="ru-RU"/>
        </a:p>
      </dgm:t>
    </dgm:pt>
    <dgm:pt modelId="{DEC13733-86CC-4DE1-80C3-ADA646B96A14}" type="sibTrans" cxnId="{DFFBF363-3090-4B6C-8761-73D2DD614534}">
      <dgm:prSet/>
      <dgm:spPr/>
      <dgm:t>
        <a:bodyPr/>
        <a:lstStyle/>
        <a:p>
          <a:endParaRPr lang="ru-RU"/>
        </a:p>
      </dgm:t>
    </dgm:pt>
    <dgm:pt modelId="{F3EDBA45-57E1-4736-9588-F4D1A6B7A845}" type="pres">
      <dgm:prSet presAssocID="{5D199557-3B0B-42D8-A2F9-D94704D6A08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FB1EE7-165C-4A56-AB93-C9B2EF3B36A2}" type="pres">
      <dgm:prSet presAssocID="{63278AAE-1524-43A7-9140-33F93270447E}" presName="parentLin" presStyleCnt="0"/>
      <dgm:spPr/>
    </dgm:pt>
    <dgm:pt modelId="{97AABFD6-69CF-4C63-97FD-59C8D5E7147F}" type="pres">
      <dgm:prSet presAssocID="{63278AAE-1524-43A7-9140-33F93270447E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BAD9A83-DCE5-4246-8E75-13DD8ABE04E3}" type="pres">
      <dgm:prSet presAssocID="{63278AAE-1524-43A7-9140-33F93270447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3B734B-962B-441B-BAB7-88281CA0A109}" type="pres">
      <dgm:prSet presAssocID="{63278AAE-1524-43A7-9140-33F93270447E}" presName="negativeSpace" presStyleCnt="0"/>
      <dgm:spPr/>
    </dgm:pt>
    <dgm:pt modelId="{A38A0AD8-5B12-4DBF-9EC9-E74FC7777E75}" type="pres">
      <dgm:prSet presAssocID="{63278AAE-1524-43A7-9140-33F93270447E}" presName="childText" presStyleLbl="conFgAcc1" presStyleIdx="0" presStyleCnt="5">
        <dgm:presLayoutVars>
          <dgm:bulletEnabled val="1"/>
        </dgm:presLayoutVars>
      </dgm:prSet>
      <dgm:spPr/>
    </dgm:pt>
    <dgm:pt modelId="{E0F736B3-D1C3-4666-BAE4-E1BE57E41FC1}" type="pres">
      <dgm:prSet presAssocID="{EBBAD018-9B6A-4A98-9546-47E4C1A85924}" presName="spaceBetweenRectangles" presStyleCnt="0"/>
      <dgm:spPr/>
    </dgm:pt>
    <dgm:pt modelId="{32B5AEF5-F929-4A52-B04E-D6BC4D7FE32A}" type="pres">
      <dgm:prSet presAssocID="{FD36EA98-C201-4A29-A08A-1AEB29BB0FFD}" presName="parentLin" presStyleCnt="0"/>
      <dgm:spPr/>
    </dgm:pt>
    <dgm:pt modelId="{45361547-C25E-4EB8-BDED-4A2689AD7217}" type="pres">
      <dgm:prSet presAssocID="{FD36EA98-C201-4A29-A08A-1AEB29BB0FFD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294E62A9-02B4-40FA-8CFA-18F5F9B7607E}" type="pres">
      <dgm:prSet presAssocID="{FD36EA98-C201-4A29-A08A-1AEB29BB0FF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0A4B1F-307D-4FF3-92B6-27470FA0537F}" type="pres">
      <dgm:prSet presAssocID="{FD36EA98-C201-4A29-A08A-1AEB29BB0FFD}" presName="negativeSpace" presStyleCnt="0"/>
      <dgm:spPr/>
    </dgm:pt>
    <dgm:pt modelId="{F8039D68-2090-43CF-B263-35CF4DF712F5}" type="pres">
      <dgm:prSet presAssocID="{FD36EA98-C201-4A29-A08A-1AEB29BB0FFD}" presName="childText" presStyleLbl="conFgAcc1" presStyleIdx="1" presStyleCnt="5">
        <dgm:presLayoutVars>
          <dgm:bulletEnabled val="1"/>
        </dgm:presLayoutVars>
      </dgm:prSet>
      <dgm:spPr/>
    </dgm:pt>
    <dgm:pt modelId="{D8410B93-53E8-408D-A71F-F9A2BE82D5AE}" type="pres">
      <dgm:prSet presAssocID="{2C182809-71B9-4971-B6A6-B0BD726987FB}" presName="spaceBetweenRectangles" presStyleCnt="0"/>
      <dgm:spPr/>
    </dgm:pt>
    <dgm:pt modelId="{875A2F46-6E80-47BF-8BA7-220F38144331}" type="pres">
      <dgm:prSet presAssocID="{2535FF73-2EE5-4F2D-9E4A-1978C8902531}" presName="parentLin" presStyleCnt="0"/>
      <dgm:spPr/>
    </dgm:pt>
    <dgm:pt modelId="{E57531F6-5AF0-4815-89D1-EEEB8A6B4654}" type="pres">
      <dgm:prSet presAssocID="{2535FF73-2EE5-4F2D-9E4A-1978C8902531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A0CA1E1D-FAC4-4A30-BD19-2131265AF9CF}" type="pres">
      <dgm:prSet presAssocID="{2535FF73-2EE5-4F2D-9E4A-1978C890253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44CE0B-1E38-4C14-A8EC-B1F7C10AEA82}" type="pres">
      <dgm:prSet presAssocID="{2535FF73-2EE5-4F2D-9E4A-1978C8902531}" presName="negativeSpace" presStyleCnt="0"/>
      <dgm:spPr/>
    </dgm:pt>
    <dgm:pt modelId="{28D7EFBB-6AF0-4C9E-9723-7B11A02269BC}" type="pres">
      <dgm:prSet presAssocID="{2535FF73-2EE5-4F2D-9E4A-1978C8902531}" presName="childText" presStyleLbl="conFgAcc1" presStyleIdx="2" presStyleCnt="5">
        <dgm:presLayoutVars>
          <dgm:bulletEnabled val="1"/>
        </dgm:presLayoutVars>
      </dgm:prSet>
      <dgm:spPr/>
    </dgm:pt>
    <dgm:pt modelId="{81F43D7A-D25F-4F20-9978-9006C5CE3CEF}" type="pres">
      <dgm:prSet presAssocID="{77BF60ED-BD0F-4FE3-ADF4-CCB1A417CDDD}" presName="spaceBetweenRectangles" presStyleCnt="0"/>
      <dgm:spPr/>
    </dgm:pt>
    <dgm:pt modelId="{F43D1100-1AB9-4FA4-A453-28647C878A5A}" type="pres">
      <dgm:prSet presAssocID="{21727AFD-DF65-4B5C-ADE9-ECD000E7841A}" presName="parentLin" presStyleCnt="0"/>
      <dgm:spPr/>
    </dgm:pt>
    <dgm:pt modelId="{A9A50D15-B930-4DB3-B037-D2FCE2F15603}" type="pres">
      <dgm:prSet presAssocID="{21727AFD-DF65-4B5C-ADE9-ECD000E7841A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4D89FD52-2342-40F8-8C51-C245E6657CFB}" type="pres">
      <dgm:prSet presAssocID="{21727AFD-DF65-4B5C-ADE9-ECD000E7841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B22BF3-B6E0-4EDD-B0F6-0BDD3C0402D4}" type="pres">
      <dgm:prSet presAssocID="{21727AFD-DF65-4B5C-ADE9-ECD000E7841A}" presName="negativeSpace" presStyleCnt="0"/>
      <dgm:spPr/>
    </dgm:pt>
    <dgm:pt modelId="{1D48A5ED-C12D-4B3A-80B8-055E4BB9B4E0}" type="pres">
      <dgm:prSet presAssocID="{21727AFD-DF65-4B5C-ADE9-ECD000E7841A}" presName="childText" presStyleLbl="conFgAcc1" presStyleIdx="3" presStyleCnt="5">
        <dgm:presLayoutVars>
          <dgm:bulletEnabled val="1"/>
        </dgm:presLayoutVars>
      </dgm:prSet>
      <dgm:spPr/>
    </dgm:pt>
    <dgm:pt modelId="{07EF0AC5-E034-4370-BBA7-4EAE2C55AC8E}" type="pres">
      <dgm:prSet presAssocID="{40DF750C-C7FE-46BB-A1D6-40ECA524D885}" presName="spaceBetweenRectangles" presStyleCnt="0"/>
      <dgm:spPr/>
    </dgm:pt>
    <dgm:pt modelId="{F0867347-83CF-4D99-9B04-1B0FB0459E3B}" type="pres">
      <dgm:prSet presAssocID="{498737F9-A3DD-4152-A2D5-78A31D808835}" presName="parentLin" presStyleCnt="0"/>
      <dgm:spPr/>
    </dgm:pt>
    <dgm:pt modelId="{B3EE039A-68EE-47E4-9FB7-72BC64AC6020}" type="pres">
      <dgm:prSet presAssocID="{498737F9-A3DD-4152-A2D5-78A31D808835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FAFE8D94-6ABB-44C6-953D-EF4BA94723B9}" type="pres">
      <dgm:prSet presAssocID="{498737F9-A3DD-4152-A2D5-78A31D80883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405965-D99E-46B6-96BF-C38D222C2C24}" type="pres">
      <dgm:prSet presAssocID="{498737F9-A3DD-4152-A2D5-78A31D808835}" presName="negativeSpace" presStyleCnt="0"/>
      <dgm:spPr/>
    </dgm:pt>
    <dgm:pt modelId="{F9C7F45C-0147-42B3-B401-F81D8481B246}" type="pres">
      <dgm:prSet presAssocID="{498737F9-A3DD-4152-A2D5-78A31D808835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A445C2AD-9447-4A6D-9C26-3D115F15F397}" type="presOf" srcId="{FD36EA98-C201-4A29-A08A-1AEB29BB0FFD}" destId="{45361547-C25E-4EB8-BDED-4A2689AD7217}" srcOrd="0" destOrd="0" presId="urn:microsoft.com/office/officeart/2005/8/layout/list1"/>
    <dgm:cxn modelId="{DFFBF363-3090-4B6C-8761-73D2DD614534}" srcId="{5D199557-3B0B-42D8-A2F9-D94704D6A082}" destId="{498737F9-A3DD-4152-A2D5-78A31D808835}" srcOrd="4" destOrd="0" parTransId="{36A2C8F4-662B-4E10-8A9B-0A3609432E85}" sibTransId="{DEC13733-86CC-4DE1-80C3-ADA646B96A14}"/>
    <dgm:cxn modelId="{88B72EEA-BFD4-42A1-BFEB-B32CA3036829}" type="presOf" srcId="{498737F9-A3DD-4152-A2D5-78A31D808835}" destId="{B3EE039A-68EE-47E4-9FB7-72BC64AC6020}" srcOrd="0" destOrd="0" presId="urn:microsoft.com/office/officeart/2005/8/layout/list1"/>
    <dgm:cxn modelId="{C4B1C7FF-A697-49EC-A858-4EA94DF23EB4}" srcId="{5D199557-3B0B-42D8-A2F9-D94704D6A082}" destId="{63278AAE-1524-43A7-9140-33F93270447E}" srcOrd="0" destOrd="0" parTransId="{9D4AB731-A992-483D-83BC-41698055A9FA}" sibTransId="{EBBAD018-9B6A-4A98-9546-47E4C1A85924}"/>
    <dgm:cxn modelId="{9AAAA5EE-8009-4A0F-B67E-019C81E80404}" type="presOf" srcId="{5D199557-3B0B-42D8-A2F9-D94704D6A082}" destId="{F3EDBA45-57E1-4736-9588-F4D1A6B7A845}" srcOrd="0" destOrd="0" presId="urn:microsoft.com/office/officeart/2005/8/layout/list1"/>
    <dgm:cxn modelId="{A59C06FF-742B-485D-9563-F688B419E7AE}" type="presOf" srcId="{63278AAE-1524-43A7-9140-33F93270447E}" destId="{BBAD9A83-DCE5-4246-8E75-13DD8ABE04E3}" srcOrd="1" destOrd="0" presId="urn:microsoft.com/office/officeart/2005/8/layout/list1"/>
    <dgm:cxn modelId="{9CC6864D-7AA0-4C72-A1FC-22DEADF846DF}" type="presOf" srcId="{2535FF73-2EE5-4F2D-9E4A-1978C8902531}" destId="{E57531F6-5AF0-4815-89D1-EEEB8A6B4654}" srcOrd="0" destOrd="0" presId="urn:microsoft.com/office/officeart/2005/8/layout/list1"/>
    <dgm:cxn modelId="{40CA5F8E-3C5F-4BCA-82DC-69545D817BD8}" srcId="{5D199557-3B0B-42D8-A2F9-D94704D6A082}" destId="{21727AFD-DF65-4B5C-ADE9-ECD000E7841A}" srcOrd="3" destOrd="0" parTransId="{CC41489A-DB86-4DEE-B07A-9F51F7E4C495}" sibTransId="{40DF750C-C7FE-46BB-A1D6-40ECA524D885}"/>
    <dgm:cxn modelId="{6907F242-5475-4A17-AA40-098AC45D110D}" type="presOf" srcId="{21727AFD-DF65-4B5C-ADE9-ECD000E7841A}" destId="{4D89FD52-2342-40F8-8C51-C245E6657CFB}" srcOrd="1" destOrd="0" presId="urn:microsoft.com/office/officeart/2005/8/layout/list1"/>
    <dgm:cxn modelId="{7B0D63A6-770E-48FA-83FF-5DB051CAA34A}" type="presOf" srcId="{21727AFD-DF65-4B5C-ADE9-ECD000E7841A}" destId="{A9A50D15-B930-4DB3-B037-D2FCE2F15603}" srcOrd="0" destOrd="0" presId="urn:microsoft.com/office/officeart/2005/8/layout/list1"/>
    <dgm:cxn modelId="{FFA0367F-E54F-43A4-84F3-C7C6DA5654DD}" srcId="{5D199557-3B0B-42D8-A2F9-D94704D6A082}" destId="{2535FF73-2EE5-4F2D-9E4A-1978C8902531}" srcOrd="2" destOrd="0" parTransId="{CB38E565-A1B5-436B-8AFA-BE8701AB1A32}" sibTransId="{77BF60ED-BD0F-4FE3-ADF4-CCB1A417CDDD}"/>
    <dgm:cxn modelId="{12A6E50E-EFD3-4B1F-80AB-5D405D037A61}" type="presOf" srcId="{FD36EA98-C201-4A29-A08A-1AEB29BB0FFD}" destId="{294E62A9-02B4-40FA-8CFA-18F5F9B7607E}" srcOrd="1" destOrd="0" presId="urn:microsoft.com/office/officeart/2005/8/layout/list1"/>
    <dgm:cxn modelId="{E3C0FBAB-2C55-4857-BA21-22961BE0C6F4}" type="presOf" srcId="{2535FF73-2EE5-4F2D-9E4A-1978C8902531}" destId="{A0CA1E1D-FAC4-4A30-BD19-2131265AF9CF}" srcOrd="1" destOrd="0" presId="urn:microsoft.com/office/officeart/2005/8/layout/list1"/>
    <dgm:cxn modelId="{E30BCC87-5481-4933-BB5C-D3295EFE92C0}" type="presOf" srcId="{63278AAE-1524-43A7-9140-33F93270447E}" destId="{97AABFD6-69CF-4C63-97FD-59C8D5E7147F}" srcOrd="0" destOrd="0" presId="urn:microsoft.com/office/officeart/2005/8/layout/list1"/>
    <dgm:cxn modelId="{8AA155A7-61CE-4F4F-ADF1-DBE040248348}" srcId="{5D199557-3B0B-42D8-A2F9-D94704D6A082}" destId="{FD36EA98-C201-4A29-A08A-1AEB29BB0FFD}" srcOrd="1" destOrd="0" parTransId="{5DFF1A0F-90DA-4C3C-90EC-BDCA9BC5D8D5}" sibTransId="{2C182809-71B9-4971-B6A6-B0BD726987FB}"/>
    <dgm:cxn modelId="{28C2A9DD-EA0D-4BC5-BC95-C88C5FE42280}" type="presOf" srcId="{498737F9-A3DD-4152-A2D5-78A31D808835}" destId="{FAFE8D94-6ABB-44C6-953D-EF4BA94723B9}" srcOrd="1" destOrd="0" presId="urn:microsoft.com/office/officeart/2005/8/layout/list1"/>
    <dgm:cxn modelId="{2F6FE179-B174-43FD-A7DC-B99EBE6FF527}" type="presParOf" srcId="{F3EDBA45-57E1-4736-9588-F4D1A6B7A845}" destId="{6FFB1EE7-165C-4A56-AB93-C9B2EF3B36A2}" srcOrd="0" destOrd="0" presId="urn:microsoft.com/office/officeart/2005/8/layout/list1"/>
    <dgm:cxn modelId="{EB6D0DDD-3804-4833-BF95-323892EF041F}" type="presParOf" srcId="{6FFB1EE7-165C-4A56-AB93-C9B2EF3B36A2}" destId="{97AABFD6-69CF-4C63-97FD-59C8D5E7147F}" srcOrd="0" destOrd="0" presId="urn:microsoft.com/office/officeart/2005/8/layout/list1"/>
    <dgm:cxn modelId="{4255DE32-8850-4D29-B98C-CB31C67EC406}" type="presParOf" srcId="{6FFB1EE7-165C-4A56-AB93-C9B2EF3B36A2}" destId="{BBAD9A83-DCE5-4246-8E75-13DD8ABE04E3}" srcOrd="1" destOrd="0" presId="urn:microsoft.com/office/officeart/2005/8/layout/list1"/>
    <dgm:cxn modelId="{C9610912-EAE6-4D70-8FF0-78D51AB2D7E1}" type="presParOf" srcId="{F3EDBA45-57E1-4736-9588-F4D1A6B7A845}" destId="{763B734B-962B-441B-BAB7-88281CA0A109}" srcOrd="1" destOrd="0" presId="urn:microsoft.com/office/officeart/2005/8/layout/list1"/>
    <dgm:cxn modelId="{B98BB07F-E0FB-4214-B5D8-E4B385013DB0}" type="presParOf" srcId="{F3EDBA45-57E1-4736-9588-F4D1A6B7A845}" destId="{A38A0AD8-5B12-4DBF-9EC9-E74FC7777E75}" srcOrd="2" destOrd="0" presId="urn:microsoft.com/office/officeart/2005/8/layout/list1"/>
    <dgm:cxn modelId="{50ED7633-03CF-4827-B5B0-FA3C696A223D}" type="presParOf" srcId="{F3EDBA45-57E1-4736-9588-F4D1A6B7A845}" destId="{E0F736B3-D1C3-4666-BAE4-E1BE57E41FC1}" srcOrd="3" destOrd="0" presId="urn:microsoft.com/office/officeart/2005/8/layout/list1"/>
    <dgm:cxn modelId="{9D2920CF-44BE-4A92-8FC5-2B5A2E195A16}" type="presParOf" srcId="{F3EDBA45-57E1-4736-9588-F4D1A6B7A845}" destId="{32B5AEF5-F929-4A52-B04E-D6BC4D7FE32A}" srcOrd="4" destOrd="0" presId="urn:microsoft.com/office/officeart/2005/8/layout/list1"/>
    <dgm:cxn modelId="{EFB9C2BB-AD04-42EE-AD8C-B08D6423C187}" type="presParOf" srcId="{32B5AEF5-F929-4A52-B04E-D6BC4D7FE32A}" destId="{45361547-C25E-4EB8-BDED-4A2689AD7217}" srcOrd="0" destOrd="0" presId="urn:microsoft.com/office/officeart/2005/8/layout/list1"/>
    <dgm:cxn modelId="{8A6BFE8A-8E94-42B7-9EC4-FB0A35519308}" type="presParOf" srcId="{32B5AEF5-F929-4A52-B04E-D6BC4D7FE32A}" destId="{294E62A9-02B4-40FA-8CFA-18F5F9B7607E}" srcOrd="1" destOrd="0" presId="urn:microsoft.com/office/officeart/2005/8/layout/list1"/>
    <dgm:cxn modelId="{D1C80015-E822-45C7-986C-FFD13099C5F7}" type="presParOf" srcId="{F3EDBA45-57E1-4736-9588-F4D1A6B7A845}" destId="{430A4B1F-307D-4FF3-92B6-27470FA0537F}" srcOrd="5" destOrd="0" presId="urn:microsoft.com/office/officeart/2005/8/layout/list1"/>
    <dgm:cxn modelId="{8A1159F5-9E8C-4A1A-A481-7775C160B49A}" type="presParOf" srcId="{F3EDBA45-57E1-4736-9588-F4D1A6B7A845}" destId="{F8039D68-2090-43CF-B263-35CF4DF712F5}" srcOrd="6" destOrd="0" presId="urn:microsoft.com/office/officeart/2005/8/layout/list1"/>
    <dgm:cxn modelId="{F8D0C287-8835-43D0-B9FB-614D45865B48}" type="presParOf" srcId="{F3EDBA45-57E1-4736-9588-F4D1A6B7A845}" destId="{D8410B93-53E8-408D-A71F-F9A2BE82D5AE}" srcOrd="7" destOrd="0" presId="urn:microsoft.com/office/officeart/2005/8/layout/list1"/>
    <dgm:cxn modelId="{0C77142E-3F5C-4D53-9797-A135A2845921}" type="presParOf" srcId="{F3EDBA45-57E1-4736-9588-F4D1A6B7A845}" destId="{875A2F46-6E80-47BF-8BA7-220F38144331}" srcOrd="8" destOrd="0" presId="urn:microsoft.com/office/officeart/2005/8/layout/list1"/>
    <dgm:cxn modelId="{4CAFA56F-288E-4844-BFD6-57C864B9FDB0}" type="presParOf" srcId="{875A2F46-6E80-47BF-8BA7-220F38144331}" destId="{E57531F6-5AF0-4815-89D1-EEEB8A6B4654}" srcOrd="0" destOrd="0" presId="urn:microsoft.com/office/officeart/2005/8/layout/list1"/>
    <dgm:cxn modelId="{09064714-8779-4F63-96C6-7C8A45FD227B}" type="presParOf" srcId="{875A2F46-6E80-47BF-8BA7-220F38144331}" destId="{A0CA1E1D-FAC4-4A30-BD19-2131265AF9CF}" srcOrd="1" destOrd="0" presId="urn:microsoft.com/office/officeart/2005/8/layout/list1"/>
    <dgm:cxn modelId="{EB72819D-3FD8-4262-82C2-DA3AF37100E1}" type="presParOf" srcId="{F3EDBA45-57E1-4736-9588-F4D1A6B7A845}" destId="{6C44CE0B-1E38-4C14-A8EC-B1F7C10AEA82}" srcOrd="9" destOrd="0" presId="urn:microsoft.com/office/officeart/2005/8/layout/list1"/>
    <dgm:cxn modelId="{81B1F926-15DA-4BEE-95F5-A22010D52546}" type="presParOf" srcId="{F3EDBA45-57E1-4736-9588-F4D1A6B7A845}" destId="{28D7EFBB-6AF0-4C9E-9723-7B11A02269BC}" srcOrd="10" destOrd="0" presId="urn:microsoft.com/office/officeart/2005/8/layout/list1"/>
    <dgm:cxn modelId="{7EA50C83-56AA-4334-895C-39C9D6A8A248}" type="presParOf" srcId="{F3EDBA45-57E1-4736-9588-F4D1A6B7A845}" destId="{81F43D7A-D25F-4F20-9978-9006C5CE3CEF}" srcOrd="11" destOrd="0" presId="urn:microsoft.com/office/officeart/2005/8/layout/list1"/>
    <dgm:cxn modelId="{185F1790-22C9-454B-AFBA-2AE7B3101166}" type="presParOf" srcId="{F3EDBA45-57E1-4736-9588-F4D1A6B7A845}" destId="{F43D1100-1AB9-4FA4-A453-28647C878A5A}" srcOrd="12" destOrd="0" presId="urn:microsoft.com/office/officeart/2005/8/layout/list1"/>
    <dgm:cxn modelId="{7D181D9C-1986-44B2-9CB0-E914A18AAE2F}" type="presParOf" srcId="{F43D1100-1AB9-4FA4-A453-28647C878A5A}" destId="{A9A50D15-B930-4DB3-B037-D2FCE2F15603}" srcOrd="0" destOrd="0" presId="urn:microsoft.com/office/officeart/2005/8/layout/list1"/>
    <dgm:cxn modelId="{D456C861-A5BB-4E7F-9181-1043C1D51CC2}" type="presParOf" srcId="{F43D1100-1AB9-4FA4-A453-28647C878A5A}" destId="{4D89FD52-2342-40F8-8C51-C245E6657CFB}" srcOrd="1" destOrd="0" presId="urn:microsoft.com/office/officeart/2005/8/layout/list1"/>
    <dgm:cxn modelId="{F14CD0A6-3A10-4830-80CB-C44382F13D51}" type="presParOf" srcId="{F3EDBA45-57E1-4736-9588-F4D1A6B7A845}" destId="{02B22BF3-B6E0-4EDD-B0F6-0BDD3C0402D4}" srcOrd="13" destOrd="0" presId="urn:microsoft.com/office/officeart/2005/8/layout/list1"/>
    <dgm:cxn modelId="{E79D9EA8-712D-4ECF-A5BF-2DAB654145E0}" type="presParOf" srcId="{F3EDBA45-57E1-4736-9588-F4D1A6B7A845}" destId="{1D48A5ED-C12D-4B3A-80B8-055E4BB9B4E0}" srcOrd="14" destOrd="0" presId="urn:microsoft.com/office/officeart/2005/8/layout/list1"/>
    <dgm:cxn modelId="{5FECCF6F-011C-497E-BED2-6E012B20E24F}" type="presParOf" srcId="{F3EDBA45-57E1-4736-9588-F4D1A6B7A845}" destId="{07EF0AC5-E034-4370-BBA7-4EAE2C55AC8E}" srcOrd="15" destOrd="0" presId="urn:microsoft.com/office/officeart/2005/8/layout/list1"/>
    <dgm:cxn modelId="{B2A64E07-3C03-4355-87B4-2982094C278D}" type="presParOf" srcId="{F3EDBA45-57E1-4736-9588-F4D1A6B7A845}" destId="{F0867347-83CF-4D99-9B04-1B0FB0459E3B}" srcOrd="16" destOrd="0" presId="urn:microsoft.com/office/officeart/2005/8/layout/list1"/>
    <dgm:cxn modelId="{FE6281DD-B810-40B8-8B31-652074FAFC38}" type="presParOf" srcId="{F0867347-83CF-4D99-9B04-1B0FB0459E3B}" destId="{B3EE039A-68EE-47E4-9FB7-72BC64AC6020}" srcOrd="0" destOrd="0" presId="urn:microsoft.com/office/officeart/2005/8/layout/list1"/>
    <dgm:cxn modelId="{F162D166-772D-4A5C-A53F-8E97E9AA450A}" type="presParOf" srcId="{F0867347-83CF-4D99-9B04-1B0FB0459E3B}" destId="{FAFE8D94-6ABB-44C6-953D-EF4BA94723B9}" srcOrd="1" destOrd="0" presId="urn:microsoft.com/office/officeart/2005/8/layout/list1"/>
    <dgm:cxn modelId="{0C131ECA-85A5-4B19-AE27-B375C2459958}" type="presParOf" srcId="{F3EDBA45-57E1-4736-9588-F4D1A6B7A845}" destId="{B0405965-D99E-46B6-96BF-C38D222C2C24}" srcOrd="17" destOrd="0" presId="urn:microsoft.com/office/officeart/2005/8/layout/list1"/>
    <dgm:cxn modelId="{CB8161D9-51CF-482E-AE0B-49B36611333B}" type="presParOf" srcId="{F3EDBA45-57E1-4736-9588-F4D1A6B7A845}" destId="{F9C7F45C-0147-42B3-B401-F81D8481B24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A00C44-FE7A-4804-92EF-8771291D3C63}">
      <dsp:nvSpPr>
        <dsp:cNvPr id="0" name=""/>
        <dsp:cNvSpPr/>
      </dsp:nvSpPr>
      <dsp:spPr>
        <a:xfrm>
          <a:off x="5270499" y="1856123"/>
          <a:ext cx="3728917" cy="8948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1233"/>
              </a:lnTo>
              <a:lnTo>
                <a:pt x="3728917" y="571233"/>
              </a:lnTo>
              <a:lnTo>
                <a:pt x="3728917" y="89481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2F2F97-EEA7-4A66-B12C-894281751DCA}">
      <dsp:nvSpPr>
        <dsp:cNvPr id="0" name=""/>
        <dsp:cNvSpPr/>
      </dsp:nvSpPr>
      <dsp:spPr>
        <a:xfrm>
          <a:off x="5224779" y="1856123"/>
          <a:ext cx="91440" cy="8948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9481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D6F255-2024-4CD8-B8B5-2878403DE0E6}">
      <dsp:nvSpPr>
        <dsp:cNvPr id="0" name=""/>
        <dsp:cNvSpPr/>
      </dsp:nvSpPr>
      <dsp:spPr>
        <a:xfrm>
          <a:off x="1541582" y="1856123"/>
          <a:ext cx="3728917" cy="894816"/>
        </a:xfrm>
        <a:custGeom>
          <a:avLst/>
          <a:gdLst/>
          <a:ahLst/>
          <a:cxnLst/>
          <a:rect l="0" t="0" r="0" b="0"/>
          <a:pathLst>
            <a:path>
              <a:moveTo>
                <a:pt x="3728917" y="0"/>
              </a:moveTo>
              <a:lnTo>
                <a:pt x="3728917" y="571233"/>
              </a:lnTo>
              <a:lnTo>
                <a:pt x="0" y="571233"/>
              </a:lnTo>
              <a:lnTo>
                <a:pt x="0" y="89481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F17ADD-6E3E-484D-84BD-696FE695435C}">
      <dsp:nvSpPr>
        <dsp:cNvPr id="0" name=""/>
        <dsp:cNvSpPr/>
      </dsp:nvSpPr>
      <dsp:spPr>
        <a:xfrm>
          <a:off x="323844" y="315248"/>
          <a:ext cx="9893310" cy="15408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tx1"/>
              </a:solidFill>
            </a:rPr>
            <a:t>Сатира –специфическая форма художественного отражения действительности, вид комического</a:t>
          </a:r>
          <a:endParaRPr lang="ru-RU" sz="2700" kern="1200" dirty="0">
            <a:solidFill>
              <a:schemeClr val="tx1"/>
            </a:solidFill>
          </a:endParaRPr>
        </a:p>
      </dsp:txBody>
      <dsp:txXfrm>
        <a:off x="323844" y="315248"/>
        <a:ext cx="9893310" cy="1540874"/>
      </dsp:txXfrm>
    </dsp:sp>
    <dsp:sp modelId="{17D79EF0-7ED8-4704-9C1A-36F5EA15459F}">
      <dsp:nvSpPr>
        <dsp:cNvPr id="0" name=""/>
        <dsp:cNvSpPr/>
      </dsp:nvSpPr>
      <dsp:spPr>
        <a:xfrm>
          <a:off x="707" y="2750940"/>
          <a:ext cx="3081749" cy="15408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tx1"/>
              </a:solidFill>
            </a:rPr>
            <a:t>обличает и высмеивает явление </a:t>
          </a:r>
          <a:endParaRPr lang="ru-RU" sz="2700" kern="1200" dirty="0">
            <a:solidFill>
              <a:schemeClr val="tx1"/>
            </a:solidFill>
          </a:endParaRPr>
        </a:p>
      </dsp:txBody>
      <dsp:txXfrm>
        <a:off x="707" y="2750940"/>
        <a:ext cx="3081749" cy="1540874"/>
      </dsp:txXfrm>
    </dsp:sp>
    <dsp:sp modelId="{D63FD68C-D08C-427F-B802-53D35984D742}">
      <dsp:nvSpPr>
        <dsp:cNvPr id="0" name=""/>
        <dsp:cNvSpPr/>
      </dsp:nvSpPr>
      <dsp:spPr>
        <a:xfrm>
          <a:off x="3729625" y="2750940"/>
          <a:ext cx="3081749" cy="15408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tx1"/>
              </a:solidFill>
            </a:rPr>
            <a:t>раскрывает внутреннюю несостоятельность </a:t>
          </a:r>
          <a:endParaRPr lang="ru-RU" sz="2700" kern="1200" dirty="0">
            <a:solidFill>
              <a:schemeClr val="tx1"/>
            </a:solidFill>
          </a:endParaRPr>
        </a:p>
      </dsp:txBody>
      <dsp:txXfrm>
        <a:off x="3729625" y="2750940"/>
        <a:ext cx="3081749" cy="1540874"/>
      </dsp:txXfrm>
    </dsp:sp>
    <dsp:sp modelId="{6CA17ED4-7B84-4B54-BF4B-81A031362999}">
      <dsp:nvSpPr>
        <dsp:cNvPr id="0" name=""/>
        <dsp:cNvSpPr/>
      </dsp:nvSpPr>
      <dsp:spPr>
        <a:xfrm>
          <a:off x="7458542" y="2750940"/>
          <a:ext cx="3081749" cy="15408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tx1"/>
              </a:solidFill>
            </a:rPr>
            <a:t>несоответствие</a:t>
          </a:r>
          <a:r>
            <a:rPr lang="ru-RU" sz="2700" kern="1200" dirty="0" smtClean="0"/>
            <a:t> </a:t>
          </a:r>
          <a:r>
            <a:rPr lang="ru-RU" sz="2700" kern="1200" dirty="0" smtClean="0">
              <a:solidFill>
                <a:schemeClr val="tx1"/>
              </a:solidFill>
            </a:rPr>
            <a:t>природе, предназначению идее</a:t>
          </a:r>
          <a:endParaRPr lang="ru-RU" sz="2700" kern="1200" dirty="0">
            <a:solidFill>
              <a:schemeClr val="tx1"/>
            </a:solidFill>
          </a:endParaRPr>
        </a:p>
      </dsp:txBody>
      <dsp:txXfrm>
        <a:off x="7458542" y="2750940"/>
        <a:ext cx="3081749" cy="15408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8A0AD8-5B12-4DBF-9EC9-E74FC7777E75}">
      <dsp:nvSpPr>
        <dsp:cNvPr id="0" name=""/>
        <dsp:cNvSpPr/>
      </dsp:nvSpPr>
      <dsp:spPr>
        <a:xfrm>
          <a:off x="0" y="387806"/>
          <a:ext cx="1008221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AD9A83-DCE5-4246-8E75-13DD8ABE04E3}">
      <dsp:nvSpPr>
        <dsp:cNvPr id="0" name=""/>
        <dsp:cNvSpPr/>
      </dsp:nvSpPr>
      <dsp:spPr>
        <a:xfrm>
          <a:off x="504110" y="107366"/>
          <a:ext cx="7057547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58" tIns="0" rIns="266758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900" i="1" kern="1200" dirty="0" smtClean="0">
              <a:solidFill>
                <a:srgbClr val="663300"/>
              </a:solidFill>
            </a:rPr>
            <a:t>Черты Манилова:</a:t>
          </a:r>
          <a:r>
            <a:rPr lang="ru-RU" altLang="ru-RU" sz="1900" kern="1200" dirty="0" smtClean="0">
              <a:solidFill>
                <a:srgbClr val="000000"/>
              </a:solidFill>
            </a:rPr>
            <a:t> слащавость, обходительность, неопределённость, приторность.</a:t>
          </a:r>
          <a:endParaRPr lang="ru-RU" sz="1900" kern="1200" dirty="0"/>
        </a:p>
      </dsp:txBody>
      <dsp:txXfrm>
        <a:off x="531490" y="134746"/>
        <a:ext cx="7002787" cy="506120"/>
      </dsp:txXfrm>
    </dsp:sp>
    <dsp:sp modelId="{F8039D68-2090-43CF-B263-35CF4DF712F5}">
      <dsp:nvSpPr>
        <dsp:cNvPr id="0" name=""/>
        <dsp:cNvSpPr/>
      </dsp:nvSpPr>
      <dsp:spPr>
        <a:xfrm>
          <a:off x="0" y="1249646"/>
          <a:ext cx="1008221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4E62A9-02B4-40FA-8CFA-18F5F9B7607E}">
      <dsp:nvSpPr>
        <dsp:cNvPr id="0" name=""/>
        <dsp:cNvSpPr/>
      </dsp:nvSpPr>
      <dsp:spPr>
        <a:xfrm>
          <a:off x="504110" y="969206"/>
          <a:ext cx="7057547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58" tIns="0" rIns="266758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900" i="1" kern="1200" smtClean="0">
              <a:solidFill>
                <a:srgbClr val="663300"/>
              </a:solidFill>
            </a:rPr>
            <a:t>Черта Ноздрёва:</a:t>
          </a:r>
          <a:r>
            <a:rPr lang="ru-RU" altLang="ru-RU" sz="1900" kern="1200" smtClean="0">
              <a:solidFill>
                <a:srgbClr val="000000"/>
              </a:solidFill>
            </a:rPr>
            <a:t> самовлюблённость</a:t>
          </a:r>
          <a:endParaRPr lang="ru-RU" altLang="ru-RU" sz="1900" kern="1200" dirty="0">
            <a:solidFill>
              <a:srgbClr val="000000"/>
            </a:solidFill>
          </a:endParaRPr>
        </a:p>
      </dsp:txBody>
      <dsp:txXfrm>
        <a:off x="531490" y="996586"/>
        <a:ext cx="7002787" cy="506120"/>
      </dsp:txXfrm>
    </dsp:sp>
    <dsp:sp modelId="{28D7EFBB-6AF0-4C9E-9723-7B11A02269BC}">
      <dsp:nvSpPr>
        <dsp:cNvPr id="0" name=""/>
        <dsp:cNvSpPr/>
      </dsp:nvSpPr>
      <dsp:spPr>
        <a:xfrm>
          <a:off x="0" y="2111486"/>
          <a:ext cx="1008221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CA1E1D-FAC4-4A30-BD19-2131265AF9CF}">
      <dsp:nvSpPr>
        <dsp:cNvPr id="0" name=""/>
        <dsp:cNvSpPr/>
      </dsp:nvSpPr>
      <dsp:spPr>
        <a:xfrm>
          <a:off x="504110" y="1831046"/>
          <a:ext cx="7057547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58" tIns="0" rIns="266758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900" i="1" kern="1200" dirty="0" smtClean="0">
              <a:solidFill>
                <a:srgbClr val="663300"/>
              </a:solidFill>
            </a:rPr>
            <a:t>Черты Коробочки:</a:t>
          </a:r>
          <a:r>
            <a:rPr lang="ru-RU" altLang="ru-RU" sz="1900" kern="1200" dirty="0" smtClean="0">
              <a:solidFill>
                <a:srgbClr val="000000"/>
              </a:solidFill>
            </a:rPr>
            <a:t> мелочная скаредность</a:t>
          </a:r>
          <a:endParaRPr lang="ru-RU" altLang="ru-RU" sz="1900" kern="1200" dirty="0">
            <a:solidFill>
              <a:srgbClr val="000000"/>
            </a:solidFill>
          </a:endParaRPr>
        </a:p>
      </dsp:txBody>
      <dsp:txXfrm>
        <a:off x="531490" y="1858426"/>
        <a:ext cx="7002787" cy="506120"/>
      </dsp:txXfrm>
    </dsp:sp>
    <dsp:sp modelId="{1D48A5ED-C12D-4B3A-80B8-055E4BB9B4E0}">
      <dsp:nvSpPr>
        <dsp:cNvPr id="0" name=""/>
        <dsp:cNvSpPr/>
      </dsp:nvSpPr>
      <dsp:spPr>
        <a:xfrm>
          <a:off x="0" y="2973326"/>
          <a:ext cx="1008221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89FD52-2342-40F8-8C51-C245E6657CFB}">
      <dsp:nvSpPr>
        <dsp:cNvPr id="0" name=""/>
        <dsp:cNvSpPr/>
      </dsp:nvSpPr>
      <dsp:spPr>
        <a:xfrm>
          <a:off x="504110" y="2692886"/>
          <a:ext cx="7057547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58" tIns="0" rIns="266758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900" i="1" kern="1200" smtClean="0">
              <a:solidFill>
                <a:srgbClr val="663300"/>
              </a:solidFill>
            </a:rPr>
            <a:t>Черты Собакевича:</a:t>
          </a:r>
          <a:r>
            <a:rPr lang="ru-RU" altLang="ru-RU" sz="1900" kern="1200" smtClean="0">
              <a:solidFill>
                <a:srgbClr val="000000"/>
              </a:solidFill>
            </a:rPr>
            <a:t> цинизм, грубая прижимистость</a:t>
          </a:r>
          <a:endParaRPr lang="ru-RU" altLang="ru-RU" sz="1900" kern="1200" dirty="0">
            <a:solidFill>
              <a:srgbClr val="000000"/>
            </a:solidFill>
          </a:endParaRPr>
        </a:p>
      </dsp:txBody>
      <dsp:txXfrm>
        <a:off x="531490" y="2720266"/>
        <a:ext cx="7002787" cy="506120"/>
      </dsp:txXfrm>
    </dsp:sp>
    <dsp:sp modelId="{F9C7F45C-0147-42B3-B401-F81D8481B246}">
      <dsp:nvSpPr>
        <dsp:cNvPr id="0" name=""/>
        <dsp:cNvSpPr/>
      </dsp:nvSpPr>
      <dsp:spPr>
        <a:xfrm>
          <a:off x="0" y="3835166"/>
          <a:ext cx="1008221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FE8D94-6ABB-44C6-953D-EF4BA94723B9}">
      <dsp:nvSpPr>
        <dsp:cNvPr id="0" name=""/>
        <dsp:cNvSpPr/>
      </dsp:nvSpPr>
      <dsp:spPr>
        <a:xfrm>
          <a:off x="504110" y="3554726"/>
          <a:ext cx="7057547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58" tIns="0" rIns="266758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900" i="1" kern="1200" smtClean="0">
              <a:solidFill>
                <a:srgbClr val="663300"/>
              </a:solidFill>
            </a:rPr>
            <a:t>Черта Плюшкина:</a:t>
          </a:r>
          <a:r>
            <a:rPr lang="ru-RU" altLang="ru-RU" sz="1900" kern="1200" smtClean="0">
              <a:solidFill>
                <a:srgbClr val="000000"/>
              </a:solidFill>
            </a:rPr>
            <a:t> хранение ненужных вещей</a:t>
          </a:r>
          <a:endParaRPr lang="ru-RU" altLang="ru-RU" sz="1900" kern="1200" dirty="0">
            <a:solidFill>
              <a:srgbClr val="000000"/>
            </a:solidFill>
          </a:endParaRPr>
        </a:p>
      </dsp:txBody>
      <dsp:txXfrm>
        <a:off x="531490" y="3582106"/>
        <a:ext cx="7002787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066F4-659C-4101-B83A-BCE795CD9001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0D5B6-DDA8-40F0-BE68-508375569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677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639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431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E71B5-D163-4C5F-B2C9-1581C7D08F74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FE2AA-663C-412B-A740-28CC8ED60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861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E71B5-D163-4C5F-B2C9-1581C7D08F74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FE2AA-663C-412B-A740-28CC8ED60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848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E71B5-D163-4C5F-B2C9-1581C7D08F74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FE2AA-663C-412B-A740-28CC8ED60254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9885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E71B5-D163-4C5F-B2C9-1581C7D08F74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FE2AA-663C-412B-A740-28CC8ED60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300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E71B5-D163-4C5F-B2C9-1581C7D08F74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FE2AA-663C-412B-A740-28CC8ED6025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0145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E71B5-D163-4C5F-B2C9-1581C7D08F74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FE2AA-663C-412B-A740-28CC8ED60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230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E71B5-D163-4C5F-B2C9-1581C7D08F74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FE2AA-663C-412B-A740-28CC8ED60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22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E71B5-D163-4C5F-B2C9-1581C7D08F74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FE2AA-663C-412B-A740-28CC8ED60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47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E71B5-D163-4C5F-B2C9-1581C7D08F74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FE2AA-663C-412B-A740-28CC8ED60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657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E71B5-D163-4C5F-B2C9-1581C7D08F74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FE2AA-663C-412B-A740-28CC8ED60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463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E71B5-D163-4C5F-B2C9-1581C7D08F74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FE2AA-663C-412B-A740-28CC8ED60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02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E71B5-D163-4C5F-B2C9-1581C7D08F74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FE2AA-663C-412B-A740-28CC8ED60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227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E71B5-D163-4C5F-B2C9-1581C7D08F74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FE2AA-663C-412B-A740-28CC8ED60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724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E71B5-D163-4C5F-B2C9-1581C7D08F74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FE2AA-663C-412B-A740-28CC8ED60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362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E71B5-D163-4C5F-B2C9-1581C7D08F74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FE2AA-663C-412B-A740-28CC8ED60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809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E71B5-D163-4C5F-B2C9-1581C7D08F74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FE2AA-663C-412B-A740-28CC8ED60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92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E71B5-D163-4C5F-B2C9-1581C7D08F74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A0FE2AA-663C-412B-A740-28CC8ED60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716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  <p:sldLayoutId id="2147483889" r:id="rId14"/>
    <p:sldLayoutId id="2147483890" r:id="rId15"/>
    <p:sldLayoutId id="214748389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f1X7gkStIC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8120" y="3367793"/>
            <a:ext cx="7766936" cy="1646302"/>
          </a:xfrm>
          <a:ln>
            <a:noFill/>
          </a:ln>
        </p:spPr>
        <p:txBody>
          <a:bodyPr/>
          <a:lstStyle/>
          <a:p>
            <a:r>
              <a:rPr lang="ru-RU" sz="72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Н.В</a:t>
            </a:r>
            <a:r>
              <a:rPr lang="ru-RU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. </a:t>
            </a:r>
            <a:r>
              <a:rPr lang="ru-RU" sz="72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Гоголь</a:t>
            </a:r>
            <a:r>
              <a:rPr lang="ru-RU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br>
              <a:rPr lang="ru-RU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«Мертвые души»</a:t>
            </a:r>
            <a:br>
              <a:rPr lang="ru-RU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(9 </a:t>
            </a:r>
            <a:r>
              <a:rPr lang="ru-RU" sz="36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класс</a:t>
            </a:r>
            <a:r>
              <a:rPr lang="ru-RU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)</a:t>
            </a: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40467" y="4717583"/>
            <a:ext cx="7766936" cy="1096899"/>
          </a:xfrm>
        </p:spPr>
        <p:txBody>
          <a:bodyPr>
            <a:noAutofit/>
          </a:bodyPr>
          <a:lstStyle/>
          <a:p>
            <a:r>
              <a:rPr lang="ru-RU" sz="2000" smtClean="0">
                <a:solidFill>
                  <a:schemeClr val="tx1"/>
                </a:solidFill>
              </a:rPr>
              <a:t>Учитель русского языка и литературы</a:t>
            </a:r>
          </a:p>
          <a:p>
            <a:r>
              <a:rPr lang="ru-RU" sz="2000" smtClean="0">
                <a:solidFill>
                  <a:schemeClr val="tx1"/>
                </a:solidFill>
              </a:rPr>
              <a:t>МОУ «Школа №101 города Донецка»</a:t>
            </a:r>
          </a:p>
          <a:p>
            <a:r>
              <a:rPr lang="ru-RU" sz="2000" smtClean="0">
                <a:solidFill>
                  <a:schemeClr val="tx1"/>
                </a:solidFill>
              </a:rPr>
              <a:t>Фролова Валентина Ивановна</a:t>
            </a:r>
          </a:p>
          <a:p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Picture 2" descr="Картинки по запросу гоголь портр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9" y="699432"/>
            <a:ext cx="4273630" cy="53367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82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4269" y="3681483"/>
            <a:ext cx="39531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Художественные типы – это «зеркало, которое воссоздает множество подобных лиц». Каждый образ помещика – это воплощение какой-то новой грани одного и того же явления, например расточительства и скупости.</a:t>
            </a:r>
            <a:endParaRPr lang="ru-RU" sz="2000" i="1" dirty="0"/>
          </a:p>
        </p:txBody>
      </p:sp>
      <p:pic>
        <p:nvPicPr>
          <p:cNvPr id="5122" name="Picture 2" descr="Картинки по запросу манилов мертвые душ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09" y="161631"/>
            <a:ext cx="1998252" cy="25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1740" y="2674434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 smtClean="0"/>
              <a:t>Манилов</a:t>
            </a:r>
          </a:p>
          <a:p>
            <a:pPr algn="ctr"/>
            <a:r>
              <a:rPr lang="ru-RU" i="1" dirty="0" smtClean="0"/>
              <a:t>Бесхозяйственность</a:t>
            </a:r>
            <a:endParaRPr lang="ru-RU" i="1" dirty="0"/>
          </a:p>
        </p:txBody>
      </p:sp>
      <p:pic>
        <p:nvPicPr>
          <p:cNvPr id="5124" name="Picture 4" descr="Похожее изображени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40"/>
          <a:stretch/>
        </p:blipFill>
        <p:spPr bwMode="auto">
          <a:xfrm>
            <a:off x="321740" y="3274688"/>
            <a:ext cx="2391008" cy="27151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0504" y="5943730"/>
            <a:ext cx="1473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 smtClean="0"/>
              <a:t>Ноздрев</a:t>
            </a:r>
          </a:p>
          <a:p>
            <a:pPr algn="ctr"/>
            <a:r>
              <a:rPr lang="ru-RU" i="1" dirty="0" smtClean="0"/>
              <a:t>мотовство</a:t>
            </a:r>
            <a:endParaRPr lang="ru-RU" i="1" dirty="0"/>
          </a:p>
        </p:txBody>
      </p:sp>
      <p:pic>
        <p:nvPicPr>
          <p:cNvPr id="5126" name="Picture 6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411" y="128652"/>
            <a:ext cx="2644962" cy="28010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17180" y="2674434"/>
            <a:ext cx="1737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 smtClean="0"/>
              <a:t>Коробочка</a:t>
            </a:r>
          </a:p>
          <a:p>
            <a:pPr algn="ctr"/>
            <a:r>
              <a:rPr lang="ru-RU" i="1" dirty="0" smtClean="0"/>
              <a:t>домовитость</a:t>
            </a:r>
            <a:endParaRPr lang="ru-RU" i="1" dirty="0"/>
          </a:p>
        </p:txBody>
      </p:sp>
      <p:pic>
        <p:nvPicPr>
          <p:cNvPr id="5130" name="Picture 10" descr="Картинки по запросу собакевич гоголь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591" y="-113491"/>
            <a:ext cx="2404491" cy="30630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55808" y="2929671"/>
            <a:ext cx="20649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 smtClean="0"/>
              <a:t>Собакевич</a:t>
            </a:r>
          </a:p>
          <a:p>
            <a:pPr algn="ctr"/>
            <a:r>
              <a:rPr lang="ru-RU" i="1" dirty="0" smtClean="0"/>
              <a:t>накопительство</a:t>
            </a:r>
            <a:endParaRPr lang="ru-RU" i="1" dirty="0"/>
          </a:p>
        </p:txBody>
      </p:sp>
      <p:pic>
        <p:nvPicPr>
          <p:cNvPr id="5132" name="Picture 12" descr="Картинки по запросу плюшкин гоголь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653" y="3576002"/>
            <a:ext cx="2355297" cy="24138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852174" y="5943729"/>
            <a:ext cx="1887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 smtClean="0"/>
              <a:t>Плюшкин </a:t>
            </a:r>
          </a:p>
          <a:p>
            <a:pPr algn="ctr"/>
            <a:r>
              <a:rPr lang="ru-RU" i="1" dirty="0" smtClean="0"/>
              <a:t>скряжничество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4336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ChangeArrowheads="1"/>
          </p:cNvSpPr>
          <p:nvPr/>
        </p:nvSpPr>
        <p:spPr bwMode="auto">
          <a:xfrm>
            <a:off x="0" y="351892"/>
            <a:ext cx="10853737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48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Сходство Чичикова с </a:t>
            </a:r>
            <a:r>
              <a:rPr lang="ru-RU" altLang="ru-RU" sz="48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Microsoft Himalaya" panose="01010100010101010101" pitchFamily="2" charset="0"/>
                <a:cs typeface="Microsoft Himalaya" panose="01010100010101010101" pitchFamily="2" charset="0"/>
              </a:rPr>
              <a:t>помещиками</a:t>
            </a:r>
            <a:r>
              <a:rPr lang="ru-RU" altLang="ru-RU" sz="48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 </a:t>
            </a:r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96836" y="1237148"/>
            <a:ext cx="10001253" cy="1080895"/>
          </a:xfrm>
          <a:prstGeom prst="cloud">
            <a:avLst/>
          </a:prstGeom>
          <a:noFill/>
          <a:ln w="9360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</a:pPr>
            <a:r>
              <a:rPr lang="ru-RU" altLang="ru-RU" sz="2000" i="1" dirty="0">
                <a:solidFill>
                  <a:schemeClr val="tx1"/>
                </a:solidFill>
                <a:latin typeface="+mn-lt"/>
              </a:rPr>
              <a:t>В характере Чичикова есть те же черты, которые заложены и в основу характера помещиков.</a:t>
            </a:r>
          </a:p>
        </p:txBody>
      </p:sp>
      <p:sp>
        <p:nvSpPr>
          <p:cNvPr id="38916" name="Rectangle 3"/>
          <p:cNvSpPr>
            <a:spLocks noChangeArrowheads="1"/>
          </p:cNvSpPr>
          <p:nvPr/>
        </p:nvSpPr>
        <p:spPr bwMode="auto">
          <a:xfrm>
            <a:off x="650876" y="2727326"/>
            <a:ext cx="8893175" cy="120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ru-RU" altLang="ru-RU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ru-RU" altLang="ru-RU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ru-RU" altLang="ru-RU" sz="2400" dirty="0">
              <a:solidFill>
                <a:srgbClr val="000000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496458946"/>
              </p:ext>
            </p:extLst>
          </p:nvPr>
        </p:nvGraphicFramePr>
        <p:xfrm>
          <a:off x="1176340" y="2370121"/>
          <a:ext cx="10082210" cy="4421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183582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ChangeArrowheads="1"/>
          </p:cNvSpPr>
          <p:nvPr/>
        </p:nvSpPr>
        <p:spPr bwMode="auto">
          <a:xfrm>
            <a:off x="1466850" y="181319"/>
            <a:ext cx="9144000" cy="77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44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«Мёртвые» души в поэме</a:t>
            </a: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1779589" y="1599289"/>
            <a:ext cx="2447925" cy="4667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</a:pPr>
            <a:r>
              <a:rPr lang="ru-RU" altLang="ru-RU" sz="2400" i="1" dirty="0">
                <a:solidFill>
                  <a:srgbClr val="993300"/>
                </a:solidFill>
                <a:latin typeface="+mn-lt"/>
              </a:rPr>
              <a:t>Чичиков</a:t>
            </a:r>
          </a:p>
        </p:txBody>
      </p:sp>
      <p:sp>
        <p:nvSpPr>
          <p:cNvPr id="40964" name="Rectangle 3"/>
          <p:cNvSpPr>
            <a:spLocks noChangeArrowheads="1"/>
          </p:cNvSpPr>
          <p:nvPr/>
        </p:nvSpPr>
        <p:spPr bwMode="auto">
          <a:xfrm>
            <a:off x="590550" y="2807946"/>
            <a:ext cx="10020300" cy="3787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400" i="1" dirty="0">
                <a:solidFill>
                  <a:srgbClr val="000000"/>
                </a:solidFill>
                <a:latin typeface="+mn-lt"/>
              </a:rPr>
              <a:t>Чичиков оказался в своём стремлении к приобретательству жаднее Коробочки, </a:t>
            </a:r>
            <a:r>
              <a:rPr lang="ru-RU" altLang="ru-RU" sz="2400" i="1" dirty="0" err="1">
                <a:solidFill>
                  <a:srgbClr val="000000"/>
                </a:solidFill>
                <a:latin typeface="+mn-lt"/>
              </a:rPr>
              <a:t>черствее</a:t>
            </a:r>
            <a:r>
              <a:rPr lang="ru-RU" altLang="ru-RU" sz="2400" i="1" dirty="0">
                <a:solidFill>
                  <a:srgbClr val="000000"/>
                </a:solidFill>
                <a:latin typeface="+mn-lt"/>
              </a:rPr>
              <a:t> Собакевича, наглее </a:t>
            </a:r>
            <a:r>
              <a:rPr lang="ru-RU" altLang="ru-RU" sz="2400" i="1" dirty="0" err="1">
                <a:solidFill>
                  <a:srgbClr val="000000"/>
                </a:solidFill>
                <a:latin typeface="+mn-lt"/>
              </a:rPr>
              <a:t>Ноздрёва</a:t>
            </a:r>
            <a:r>
              <a:rPr lang="ru-RU" altLang="ru-RU" sz="2400" i="1" dirty="0">
                <a:solidFill>
                  <a:srgbClr val="000000"/>
                </a:solidFill>
                <a:latin typeface="+mn-lt"/>
              </a:rPr>
              <a:t>. От помещиков он отличается предприимчивостью – это цивилизованный подлец, хозяин жизни. Расчёт сделал его «мёртвой» душой. Его идеал – копейка, женитьба для него – выгодная сделка, пристрастия – чисто материальные. Быстро разгадав человека, он умеет найти подход к каждому. Гоголь показывает появление в русской жизни человека без рода и титула, который пытается нажить капитал с помощью ума, изворотливости, приспособленчества.</a:t>
            </a:r>
          </a:p>
        </p:txBody>
      </p:sp>
      <p:pic>
        <p:nvPicPr>
          <p:cNvPr id="6" name="Picture 10" descr="3_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8" y="0"/>
            <a:ext cx="2195222" cy="2803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51488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6" descr="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517" y="3784541"/>
            <a:ext cx="1408903" cy="16649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9" descr="bolevsky_manilo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229" y="2002173"/>
            <a:ext cx="1572800" cy="19913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 descr="3_s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550" y="1186177"/>
            <a:ext cx="2148246" cy="27439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6" name="Line 15"/>
          <p:cNvSpPr>
            <a:spLocks noChangeShapeType="1"/>
          </p:cNvSpPr>
          <p:nvPr/>
        </p:nvSpPr>
        <p:spPr bwMode="auto">
          <a:xfrm flipH="1">
            <a:off x="1869476" y="2620323"/>
            <a:ext cx="1843074" cy="1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1595" tIns="50795" rIns="101595" bIns="50795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>
              <a:solidFill>
                <a:srgbClr val="333300"/>
              </a:solidFill>
            </a:endParaRPr>
          </a:p>
        </p:txBody>
      </p:sp>
      <p:sp>
        <p:nvSpPr>
          <p:cNvPr id="27657" name="Line 16"/>
          <p:cNvSpPr>
            <a:spLocks noChangeShapeType="1"/>
          </p:cNvSpPr>
          <p:nvPr/>
        </p:nvSpPr>
        <p:spPr bwMode="auto">
          <a:xfrm>
            <a:off x="5886151" y="2620323"/>
            <a:ext cx="267817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1595" tIns="50795" rIns="101595" bIns="50795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>
              <a:solidFill>
                <a:srgbClr val="333300"/>
              </a:solidFill>
            </a:endParaRPr>
          </a:p>
        </p:txBody>
      </p:sp>
      <p:sp>
        <p:nvSpPr>
          <p:cNvPr id="27658" name="Line 17"/>
          <p:cNvSpPr>
            <a:spLocks noChangeShapeType="1"/>
          </p:cNvSpPr>
          <p:nvPr/>
        </p:nvSpPr>
        <p:spPr bwMode="auto">
          <a:xfrm flipH="1">
            <a:off x="2630011" y="3525030"/>
            <a:ext cx="1342457" cy="10483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1595" tIns="50795" rIns="101595" bIns="50795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>
              <a:solidFill>
                <a:srgbClr val="333300"/>
              </a:solidFill>
            </a:endParaRPr>
          </a:p>
        </p:txBody>
      </p:sp>
      <p:sp>
        <p:nvSpPr>
          <p:cNvPr id="27659" name="Line 18"/>
          <p:cNvSpPr>
            <a:spLocks noChangeShapeType="1"/>
          </p:cNvSpPr>
          <p:nvPr/>
        </p:nvSpPr>
        <p:spPr bwMode="auto">
          <a:xfrm>
            <a:off x="4799756" y="4012529"/>
            <a:ext cx="24620" cy="7184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1595" tIns="50795" rIns="101595" bIns="50795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>
              <a:solidFill>
                <a:srgbClr val="333300"/>
              </a:solidFill>
            </a:endParaRPr>
          </a:p>
        </p:txBody>
      </p:sp>
      <p:sp>
        <p:nvSpPr>
          <p:cNvPr id="27660" name="Line 19"/>
          <p:cNvSpPr>
            <a:spLocks noChangeShapeType="1"/>
          </p:cNvSpPr>
          <p:nvPr/>
        </p:nvSpPr>
        <p:spPr bwMode="auto">
          <a:xfrm>
            <a:off x="5731736" y="3442474"/>
            <a:ext cx="1943781" cy="13719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1595" tIns="50795" rIns="101595" bIns="50795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>
              <a:solidFill>
                <a:srgbClr val="333300"/>
              </a:solidFill>
            </a:endParaRPr>
          </a:p>
        </p:txBody>
      </p:sp>
      <p:sp>
        <p:nvSpPr>
          <p:cNvPr id="27661" name="Text Box 21"/>
          <p:cNvSpPr txBox="1">
            <a:spLocks noChangeArrowheads="1"/>
          </p:cNvSpPr>
          <p:nvPr/>
        </p:nvSpPr>
        <p:spPr bwMode="auto">
          <a:xfrm>
            <a:off x="8893382" y="3992791"/>
            <a:ext cx="1460306" cy="654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20" rIns="91435" bIns="45720">
            <a:spAutoFit/>
          </a:bodyPr>
          <a:lstStyle>
            <a:lvl1pPr defTabSz="822325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822325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822325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822325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822325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kumimoji="0" lang="ru-RU" altLang="ru-RU" sz="1400" b="1" dirty="0">
                <a:latin typeface="+mn-lt"/>
              </a:rPr>
              <a:t>Деликатен 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kumimoji="0" lang="ru-RU" altLang="ru-RU" sz="1400" b="1" dirty="0">
                <a:latin typeface="+mn-lt"/>
              </a:rPr>
              <a:t>как Манилов</a:t>
            </a:r>
          </a:p>
        </p:txBody>
      </p:sp>
      <p:sp>
        <p:nvSpPr>
          <p:cNvPr id="27662" name="Text Box 22"/>
          <p:cNvSpPr txBox="1">
            <a:spLocks noChangeArrowheads="1"/>
          </p:cNvSpPr>
          <p:nvPr/>
        </p:nvSpPr>
        <p:spPr bwMode="auto">
          <a:xfrm>
            <a:off x="347987" y="3113312"/>
            <a:ext cx="1768846" cy="65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20" rIns="91435" bIns="45720">
            <a:spAutoFit/>
          </a:bodyPr>
          <a:lstStyle>
            <a:lvl1pPr defTabSz="822325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822325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822325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822325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822325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kumimoji="0" lang="ru-RU" altLang="ru-RU" sz="1400" b="1" dirty="0">
                <a:latin typeface="+mn-lt"/>
              </a:rPr>
              <a:t>Способен копить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kumimoji="0" lang="ru-RU" altLang="ru-RU" sz="1400" b="1" dirty="0">
                <a:latin typeface="+mn-lt"/>
              </a:rPr>
              <a:t> как Коробочка</a:t>
            </a:r>
          </a:p>
        </p:txBody>
      </p:sp>
      <p:sp>
        <p:nvSpPr>
          <p:cNvPr id="27663" name="Text Box 23"/>
          <p:cNvSpPr txBox="1">
            <a:spLocks noChangeArrowheads="1"/>
          </p:cNvSpPr>
          <p:nvPr/>
        </p:nvSpPr>
        <p:spPr bwMode="auto">
          <a:xfrm>
            <a:off x="-514930" y="209789"/>
            <a:ext cx="12192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20" rIns="91435" bIns="45720">
            <a:spAutoFit/>
          </a:bodyPr>
          <a:lstStyle>
            <a:lvl1pPr defTabSz="822325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822325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822325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822325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822325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kumimoji="0" lang="ru-RU" altLang="ru-RU" sz="44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Чичиков соотносится со всеми героями поэмы</a:t>
            </a:r>
          </a:p>
        </p:txBody>
      </p:sp>
      <p:sp>
        <p:nvSpPr>
          <p:cNvPr id="27664" name="Text Box 24"/>
          <p:cNvSpPr txBox="1">
            <a:spLocks noChangeArrowheads="1"/>
          </p:cNvSpPr>
          <p:nvPr/>
        </p:nvSpPr>
        <p:spPr bwMode="auto">
          <a:xfrm>
            <a:off x="7257271" y="5607492"/>
            <a:ext cx="1987979" cy="87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20" rIns="91435" bIns="45720">
            <a:spAutoFit/>
          </a:bodyPr>
          <a:lstStyle>
            <a:lvl1pPr defTabSz="822325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822325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822325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822325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822325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kumimoji="0" lang="ru-RU" altLang="ru-RU" sz="1400" b="1" dirty="0">
                <a:latin typeface="+mn-lt"/>
              </a:rPr>
              <a:t>Может кутнуть 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kumimoji="0" lang="ru-RU" altLang="ru-RU" sz="1400" b="1" dirty="0">
                <a:latin typeface="+mn-lt"/>
              </a:rPr>
              <a:t>и солгать не хуже Ноздрева</a:t>
            </a:r>
          </a:p>
        </p:txBody>
      </p:sp>
      <p:sp>
        <p:nvSpPr>
          <p:cNvPr id="27665" name="Text Box 25"/>
          <p:cNvSpPr txBox="1">
            <a:spLocks noChangeArrowheads="1"/>
          </p:cNvSpPr>
          <p:nvPr/>
        </p:nvSpPr>
        <p:spPr bwMode="auto">
          <a:xfrm>
            <a:off x="1428323" y="5662156"/>
            <a:ext cx="1539193" cy="87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20" rIns="91435" bIns="45720">
            <a:spAutoFit/>
          </a:bodyPr>
          <a:lstStyle>
            <a:lvl1pPr defTabSz="822325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822325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822325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822325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822325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kumimoji="0" lang="ru-RU" altLang="ru-RU" sz="1400" b="1" dirty="0" smtClean="0">
                <a:latin typeface="+mn-lt"/>
              </a:rPr>
              <a:t>Прижимист </a:t>
            </a:r>
            <a:r>
              <a:rPr kumimoji="0" lang="ru-RU" altLang="ru-RU" sz="1400" b="1" dirty="0">
                <a:latin typeface="+mn-lt"/>
              </a:rPr>
              <a:t>и 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kumimoji="0" lang="ru-RU" altLang="ru-RU" sz="1400" b="1" dirty="0">
                <a:latin typeface="+mn-lt"/>
              </a:rPr>
              <a:t>деловит как Собакевич</a:t>
            </a:r>
          </a:p>
        </p:txBody>
      </p:sp>
      <p:sp>
        <p:nvSpPr>
          <p:cNvPr id="27666" name="Text Box 26"/>
          <p:cNvSpPr txBox="1">
            <a:spLocks noChangeArrowheads="1"/>
          </p:cNvSpPr>
          <p:nvPr/>
        </p:nvSpPr>
        <p:spPr bwMode="auto">
          <a:xfrm>
            <a:off x="2967516" y="6484305"/>
            <a:ext cx="37445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20" rIns="91435" bIns="45720">
            <a:spAutoFit/>
          </a:bodyPr>
          <a:lstStyle>
            <a:lvl1pPr defTabSz="822325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822325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822325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822325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822325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kumimoji="0" lang="ru-RU" altLang="ru-RU" sz="1400" b="1" dirty="0">
                <a:latin typeface="+mn-lt"/>
              </a:rPr>
              <a:t>В бережливости </a:t>
            </a:r>
            <a:r>
              <a:rPr kumimoji="0" lang="ru-RU" altLang="ru-RU" sz="1400" b="1" dirty="0" smtClean="0">
                <a:latin typeface="+mn-lt"/>
              </a:rPr>
              <a:t>н</a:t>
            </a:r>
            <a:r>
              <a:rPr kumimoji="0" lang="ru-RU" altLang="ru-RU" sz="1400" b="1" dirty="0">
                <a:latin typeface="+mn-lt"/>
              </a:rPr>
              <a:t>е</a:t>
            </a:r>
            <a:r>
              <a:rPr kumimoji="0" lang="ru-RU" altLang="ru-RU" sz="1400" b="1" dirty="0" smtClean="0">
                <a:latin typeface="+mn-lt"/>
              </a:rPr>
              <a:t> </a:t>
            </a:r>
            <a:r>
              <a:rPr kumimoji="0" lang="ru-RU" altLang="ru-RU" sz="1400" b="1" dirty="0">
                <a:latin typeface="+mn-lt"/>
              </a:rPr>
              <a:t>уступит Плюшкину</a:t>
            </a:r>
            <a:r>
              <a:rPr kumimoji="0" lang="ru-RU" altLang="ru-RU" sz="1400" dirty="0">
                <a:latin typeface="+mn-lt"/>
              </a:rPr>
              <a:t>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231" y="4606712"/>
            <a:ext cx="1590839" cy="19099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38" y="3778142"/>
            <a:ext cx="1613975" cy="18157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7" y="1428904"/>
            <a:ext cx="1417840" cy="15163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415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71450"/>
            <a:ext cx="1186895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Два типа героев в поэме «Мертвые души»</a:t>
            </a:r>
          </a:p>
          <a:p>
            <a:pPr algn="r"/>
            <a:r>
              <a:rPr lang="ru-RU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Н.В. Гоголя</a:t>
            </a:r>
            <a:endParaRPr lang="ru-RU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7341" y="2335263"/>
            <a:ext cx="193995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1 тип</a:t>
            </a:r>
          </a:p>
          <a:p>
            <a:pPr algn="ctr"/>
            <a:r>
              <a:rPr lang="ru-RU" sz="2800" dirty="0" smtClean="0"/>
              <a:t>Манилов</a:t>
            </a:r>
          </a:p>
          <a:p>
            <a:pPr algn="ctr"/>
            <a:r>
              <a:rPr lang="ru-RU" sz="2800" dirty="0" smtClean="0"/>
              <a:t>Коробочка</a:t>
            </a:r>
          </a:p>
          <a:p>
            <a:pPr algn="ctr"/>
            <a:r>
              <a:rPr lang="ru-RU" sz="2800" dirty="0" smtClean="0"/>
              <a:t>Ноздрев</a:t>
            </a:r>
          </a:p>
          <a:p>
            <a:pPr algn="ctr"/>
            <a:r>
              <a:rPr lang="ru-RU" sz="2800" dirty="0" smtClean="0"/>
              <a:t>Собакевич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922712" y="2766149"/>
            <a:ext cx="173797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2 тип</a:t>
            </a:r>
          </a:p>
          <a:p>
            <a:pPr algn="ctr"/>
            <a:r>
              <a:rPr lang="ru-RU" sz="2800" dirty="0" smtClean="0"/>
              <a:t>Плюшкин</a:t>
            </a:r>
          </a:p>
          <a:p>
            <a:pPr algn="ctr"/>
            <a:r>
              <a:rPr lang="ru-RU" sz="2800" dirty="0" smtClean="0"/>
              <a:t>Чичиков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5299296"/>
            <a:ext cx="9258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По какому принципу Гоголь разделил героев на двух типов?</a:t>
            </a:r>
          </a:p>
          <a:p>
            <a:r>
              <a:rPr lang="ru-RU" sz="2400" i="1" dirty="0" smtClean="0"/>
              <a:t>Связано-ли различие двух типов с центральным мотивом опустошенности, неподвижности, мертвенности человека?</a:t>
            </a:r>
            <a:endParaRPr lang="ru-RU" sz="2400" i="1" dirty="0"/>
          </a:p>
        </p:txBody>
      </p:sp>
      <p:pic>
        <p:nvPicPr>
          <p:cNvPr id="8194" name="Picture 2" descr="Мертвые души Гоголя в кратком изложен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539" y="1729860"/>
            <a:ext cx="5286375" cy="345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32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5850" y="562125"/>
            <a:ext cx="33538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Обобщение</a:t>
            </a:r>
            <a:endParaRPr lang="ru-RU" sz="4400" b="1" dirty="0">
              <a:ln w="1016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5175" y="1654344"/>
            <a:ext cx="517842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i="1" dirty="0" smtClean="0"/>
              <a:t>Жанр</a:t>
            </a:r>
          </a:p>
          <a:p>
            <a:pPr marL="342900" indent="-342900">
              <a:buAutoNum type="arabicPeriod"/>
            </a:pPr>
            <a:r>
              <a:rPr lang="ru-RU" sz="2800" i="1" dirty="0" smtClean="0"/>
              <a:t>Сатирические приемы</a:t>
            </a:r>
          </a:p>
          <a:p>
            <a:pPr marL="342900" indent="-342900">
              <a:buAutoNum type="arabicPeriod"/>
            </a:pPr>
            <a:r>
              <a:rPr lang="ru-RU" sz="2800" i="1" dirty="0" smtClean="0"/>
              <a:t>Пороки чиновников</a:t>
            </a:r>
          </a:p>
          <a:p>
            <a:pPr marL="342900" indent="-342900">
              <a:buAutoNum type="arabicPeriod"/>
            </a:pPr>
            <a:r>
              <a:rPr lang="ru-RU" sz="2800" i="1" dirty="0" smtClean="0"/>
              <a:t>Чем опасны помещики?</a:t>
            </a:r>
          </a:p>
          <a:p>
            <a:pPr marL="342900" indent="-342900">
              <a:buAutoNum type="arabicPeriod"/>
            </a:pPr>
            <a:r>
              <a:rPr lang="ru-RU" sz="2800" i="1" dirty="0" smtClean="0"/>
              <a:t>Какие два типа характеров представлены в поэме?</a:t>
            </a:r>
          </a:p>
          <a:p>
            <a:pPr marL="342900" indent="-342900">
              <a:buAutoNum type="arabicPeriod"/>
            </a:pPr>
            <a:r>
              <a:rPr lang="ru-RU" sz="2800" i="1" dirty="0" smtClean="0"/>
              <a:t>В чем отличие Чичикова от других известных вам литературных героев?</a:t>
            </a:r>
            <a:endParaRPr lang="ru-RU" sz="2800" i="1" dirty="0"/>
          </a:p>
        </p:txBody>
      </p:sp>
      <p:pic>
        <p:nvPicPr>
          <p:cNvPr id="14338" name="Picture 2" descr="Гоголь Птица тройка Мертвые души кратко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2217182"/>
            <a:ext cx="443865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50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7707" y="645706"/>
            <a:ext cx="32143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Рефлексия</a:t>
            </a:r>
            <a:endParaRPr lang="ru-RU" sz="4400" b="1" dirty="0">
              <a:ln w="1016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2199" y="2057400"/>
            <a:ext cx="1015374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Чтобы мне хотелось изменить в проведении уроков литературы?</a:t>
            </a:r>
          </a:p>
          <a:p>
            <a:endParaRPr lang="ru-RU" sz="2400" i="1" dirty="0"/>
          </a:p>
          <a:p>
            <a:r>
              <a:rPr lang="ru-RU" sz="2400" i="1" dirty="0" smtClean="0"/>
              <a:t>Чем мне нравились уроки литературы?</a:t>
            </a:r>
          </a:p>
          <a:p>
            <a:endParaRPr lang="ru-RU" sz="2400" i="1" dirty="0"/>
          </a:p>
          <a:p>
            <a:endParaRPr lang="ru-RU" sz="24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3548077"/>
            <a:ext cx="54649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Домашнее задание</a:t>
            </a:r>
            <a:endParaRPr lang="ru-RU" sz="4400" b="1" dirty="0">
              <a:ln w="1016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7999" y="4638645"/>
            <a:ext cx="71737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Творческая работа. Мини-сочинение. </a:t>
            </a:r>
          </a:p>
          <a:p>
            <a:r>
              <a:rPr lang="ru-RU" sz="2400" i="1" dirty="0" smtClean="0"/>
              <a:t>Тема: «Живая» душа Чичикова или «Мертвая»?</a:t>
            </a:r>
          </a:p>
          <a:p>
            <a:endParaRPr lang="ru-RU" sz="2400" i="1" dirty="0"/>
          </a:p>
          <a:p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16166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1150" y="742860"/>
            <a:ext cx="34804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Цель урока: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71800" y="3162300"/>
            <a:ext cx="697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50" name="Picture 2" descr="Картинки по запросу гоголь мертвые душ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" y="742860"/>
            <a:ext cx="3981450" cy="575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86300" y="1887318"/>
            <a:ext cx="60960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Обогатить знания учащихся о сатире; учить использовать теоретические знания по литературе для анализа конкретного художественного произведения; делать идейно-тематический анализ произведения; развивать логические способности учащихся; содействовать формированию представлений об истинных жизненных ценностях.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5878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05450" y="4591050"/>
            <a:ext cx="48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Теория литературы</a:t>
            </a:r>
          </a:p>
          <a:p>
            <a:r>
              <a:rPr lang="ru-RU" sz="2400" i="1" dirty="0" smtClean="0"/>
              <a:t> «Мертвые души – социально-психологический роман, плутовской роман, поэма».</a:t>
            </a:r>
            <a:endParaRPr lang="ru-RU" sz="24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5505450" y="377757"/>
            <a:ext cx="53149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/>
              <a:t>«Это жизнь Гоголя, его бессмертие и смерть, памятник ему как писателю и гробница как человеку»</a:t>
            </a:r>
          </a:p>
          <a:p>
            <a:pPr algn="r"/>
            <a:r>
              <a:rPr lang="ru-RU" sz="3200" i="1" dirty="0" err="1" smtClean="0"/>
              <a:t>А.Анненков</a:t>
            </a:r>
            <a:endParaRPr lang="ru-RU" sz="3200" i="1" dirty="0"/>
          </a:p>
        </p:txBody>
      </p:sp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6" t="9524" r="35333" b="34326"/>
          <a:stretch/>
        </p:blipFill>
        <p:spPr bwMode="auto">
          <a:xfrm>
            <a:off x="-533400" y="-8510"/>
            <a:ext cx="6038850" cy="686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94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" y="173504"/>
            <a:ext cx="9124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400" b="1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Анализ смысла названия произведения</a:t>
            </a:r>
            <a:endParaRPr lang="ru-RU" sz="4400" b="1" dirty="0">
              <a:ln w="1016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4146" y="2924397"/>
            <a:ext cx="6324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«Мертвых душ в русском языке нет. Есть души ревизские, приписанные, </a:t>
            </a:r>
            <a:r>
              <a:rPr lang="ru-RU" sz="2400" i="1" dirty="0" err="1" smtClean="0"/>
              <a:t>убылые</a:t>
            </a:r>
            <a:r>
              <a:rPr lang="ru-RU" sz="2400" i="1" dirty="0" smtClean="0"/>
              <a:t>, прибылые…»</a:t>
            </a:r>
          </a:p>
          <a:p>
            <a:pPr algn="r"/>
            <a:r>
              <a:rPr lang="ru-RU" sz="2000" dirty="0" smtClean="0"/>
              <a:t>(М.П. Погодин, историк, преподаватель Петербургского университета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098" name="Picture 2" descr="Картинки по запросу М.П. погоди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123950"/>
            <a:ext cx="4731246" cy="550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09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571500"/>
            <a:ext cx="5783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Проблемный</a:t>
            </a:r>
            <a:r>
              <a:rPr lang="ru-RU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вопрос</a:t>
            </a:r>
            <a:endParaRPr lang="ru-RU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2678" y="2686050"/>
            <a:ext cx="9524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ПОЧЕМУ ВСЕ НАСЕЛЕНИЕ РОССИИ ПЕРВОЙ ПОЛОВИНЫ </a:t>
            </a:r>
            <a:r>
              <a:rPr lang="en-US" sz="4000" dirty="0" smtClean="0"/>
              <a:t>XIX</a:t>
            </a:r>
            <a:r>
              <a:rPr lang="ru-RU" sz="4000" dirty="0" smtClean="0"/>
              <a:t> ВЕКА ВИДИТСЯ ГОГОЛЮ «МЕРТВЫМИ ДУШАМИ»?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61022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23850"/>
            <a:ext cx="118681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400" b="1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Чтение афористических выражений из поэмы</a:t>
            </a:r>
            <a:endParaRPr lang="ru-RU" sz="4400" b="1" dirty="0">
              <a:ln w="1016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253" y="6276107"/>
            <a:ext cx="101917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(Учащиеся предлагают свои «находки» - проверка домашнего задания)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3782" y="1170235"/>
            <a:ext cx="63770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«Покойная комната с тараканами… как чернослив».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24556" y="1678066"/>
            <a:ext cx="45047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«… озаренный тощим освещением».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14562" y="2181015"/>
            <a:ext cx="82248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«… дом, весь белый как мел, вероятно, для изображения чистоты душ, помещавшихся в нем должностей».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1783" y="2885032"/>
            <a:ext cx="76295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«Он был среди граждан… как в родной семье, в лавки и в гостиный двор наведывался, как в собственную кладовую».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3782" y="3604436"/>
            <a:ext cx="85030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«Русский человек способен ко всему и привыкает ко всякому климату».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45743" y="4323840"/>
            <a:ext cx="87671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«Все они были люди надежные, чахоточных между ними никого не было».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29288" y="4864204"/>
            <a:ext cx="86816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«В голове просто ничего, как после разговора с светским человеком».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31783" y="5306234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«Кто же зевает теперь на должности? – все приобретают».</a:t>
            </a:r>
          </a:p>
        </p:txBody>
      </p:sp>
    </p:spTree>
    <p:extLst>
      <p:ext uri="{BB962C8B-B14F-4D97-AF65-F5344CB8AC3E}">
        <p14:creationId xmlns:p14="http://schemas.microsoft.com/office/powerpoint/2010/main" val="384116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" y="2057400"/>
            <a:ext cx="93916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/>
              <a:t>Вывод: в афористических выражениях поэмы «Мертвые души» звучит насмешка. Гоголь употребляет слова и выражения в смысле, обратном буквальному.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293484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0500"/>
            <a:ext cx="98603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Теория литературы (запись в тетрадь)</a:t>
            </a:r>
            <a:endParaRPr lang="ru-RU" sz="4000" b="1" dirty="0">
              <a:ln w="1016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52111510"/>
              </p:ext>
            </p:extLst>
          </p:nvPr>
        </p:nvGraphicFramePr>
        <p:xfrm>
          <a:off x="184150" y="1203187"/>
          <a:ext cx="10541000" cy="4854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58916" y="5810251"/>
            <a:ext cx="8791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Сатирические приемы: карикатура, подмена вещью, гротеск, прием карнавального начала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962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71750" y="247650"/>
            <a:ext cx="5129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/>
              <a:t>Просмотр видеофрагмента:</a:t>
            </a:r>
            <a:endParaRPr lang="ru-RU" sz="2800" i="1" dirty="0"/>
          </a:p>
        </p:txBody>
      </p:sp>
      <p:pic>
        <p:nvPicPr>
          <p:cNvPr id="4" name="f1X7gkStICI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770870"/>
            <a:ext cx="12192000" cy="581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97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142</TotalTime>
  <Words>670</Words>
  <Application>Microsoft Office PowerPoint</Application>
  <PresentationFormat>Широкоэкранный</PresentationFormat>
  <Paragraphs>91</Paragraphs>
  <Slides>16</Slides>
  <Notes>2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Microsoft Himalaya</vt:lpstr>
      <vt:lpstr>Times New Roman</vt:lpstr>
      <vt:lpstr>Trebuchet MS</vt:lpstr>
      <vt:lpstr>Wingdings 3</vt:lpstr>
      <vt:lpstr>Аспект</vt:lpstr>
      <vt:lpstr>Н.В. Гоголь  «Мертвые души» (9 класс)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Масленникова</dc:creator>
  <cp:lastModifiedBy>Татьяна Масленникова</cp:lastModifiedBy>
  <cp:revision>19</cp:revision>
  <dcterms:created xsi:type="dcterms:W3CDTF">2017-06-16T11:49:36Z</dcterms:created>
  <dcterms:modified xsi:type="dcterms:W3CDTF">2017-06-20T09:07:52Z</dcterms:modified>
</cp:coreProperties>
</file>