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7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4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2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4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1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0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D64-7068-4303-9670-FCC2176AE94E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E22B-AA41-40CB-84F6-AEEB471EC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«Воздушный патруль».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Мастер-класс изготовления панно.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16024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2600" dirty="0">
                <a:solidFill>
                  <a:prstClr val="white"/>
                </a:solidFill>
                <a:latin typeface="Monotype Corsiva" pitchFamily="66" charset="0"/>
              </a:rPr>
              <a:t>Выполнили: Макшанцева М. В., </a:t>
            </a:r>
            <a:r>
              <a:rPr lang="ru-RU" altLang="ru-RU" sz="2600" dirty="0" err="1">
                <a:solidFill>
                  <a:prstClr val="white"/>
                </a:solidFill>
                <a:latin typeface="Monotype Corsiva" pitchFamily="66" charset="0"/>
              </a:rPr>
              <a:t>Буравлева</a:t>
            </a:r>
            <a:r>
              <a:rPr lang="ru-RU" altLang="ru-RU" sz="2600" dirty="0">
                <a:solidFill>
                  <a:prstClr val="white"/>
                </a:solidFill>
                <a:latin typeface="Monotype Corsiva" pitchFamily="66" charset="0"/>
              </a:rPr>
              <a:t> М.Н.</a:t>
            </a:r>
          </a:p>
          <a:p>
            <a:pPr lvl="0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2600" dirty="0">
                <a:solidFill>
                  <a:prstClr val="white"/>
                </a:solidFill>
                <a:latin typeface="Monotype Corsiva" pitchFamily="66" charset="0"/>
              </a:rPr>
              <a:t>Воспитатели КОУ ВО «Борисоглебская школа-интернат для детей-сирот и детей, оставшихся без попечения родителей, с ОВЗ»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04056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Кусочками шерстяных ниток делаем травку на острове.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66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12777"/>
            <a:ext cx="2936305" cy="302433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Вертолётик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вырезаем из цветного картона, дополняя аппликацией.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700808"/>
            <a:ext cx="2432249" cy="39709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Коробку  обклеиваем цветной бумагой.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16632"/>
            <a:ext cx="2637929" cy="557748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 коробку  опускаем нашу картинку, приклеиваем её.  На кусочек губки  приклеиваем вертолёт. Из сетки  для оформления букетов делаем два пропеллера, прикрепляем к вертолёту.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68760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700809"/>
            <a:ext cx="2421905" cy="18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Из ватных дисков вырезаем облачка.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976664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На кусочки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поролона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приклеиваем облачка на наше панно. Создаётся впечатление, что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вертолётик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и облака парят в воздухе.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5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8458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Вот такое панно у нас получилось!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129106" cy="550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104456" cy="525658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Есть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пожарный вертолёт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штурвалом в нём – пилот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Вертолёт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над лесом кружит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Вдруг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пожар? Он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обнаружит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пожарным сообщит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Помощь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сразу прилетит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потушат вмиг огонь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Ты</a:t>
            </a: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, огонь, наш лес не тронь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8280920" cy="116205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800" i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работы нам понадобится следующее:</a:t>
            </a:r>
            <a:r>
              <a:rPr lang="ru-RU" altLang="ru-RU" sz="2800" i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800" i="1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824536" cy="361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052736"/>
            <a:ext cx="3024336" cy="512311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1.Бисер: зелёный, коричневый, синий.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Пайетки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жёлтые, оранжевые, красные, зелёные.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3. Цветной картон.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4. Ватные диски.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5. Губка.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6. Шерстяные нитки зелёного цвета.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7. Клей.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8. Ножницы.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9. Коробка из под конфет.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10. Сетка для букета.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4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92370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Итак, приступаем к работе.</a:t>
            </a:r>
            <a:endParaRPr lang="ru-RU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84784"/>
            <a:ext cx="2952328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 </a:t>
            </a: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цветной лист для </a:t>
            </a: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ксерокса наносим произвольный рисунок. В нашем случае – это островок, несколько ёлочек, огонь и падающая сверху вода.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Вверху оставляем место для вертолёта.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Одну из ёлочек заклеиваем зелёными </a:t>
            </a:r>
            <a:r>
              <a:rPr lang="ru-RU" sz="2400" b="1" i="1" dirty="0" err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пайетками</a:t>
            </a: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597666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Продолжаем заклеивать ёлочки, чередуя: то бисером, то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пайетками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234888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8024" y="234888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75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903" y="1370806"/>
            <a:ext cx="486142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435101"/>
            <a:ext cx="2421905" cy="31460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Коричневым бисером заклеиваем стволы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34646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5976664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Теперь приступаем к пламени. Приклеиваем первый ряд по краю красными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пайетками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. Второй ряд – оранжевыми. Середину всю забиваем жёлтыми.  Стараемся укладывать </a:t>
            </a:r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пайетки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близко друг к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другу так , чтобы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не было пропусков.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13" y="2336879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0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Приступаем к воде. Накладывая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пайетки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друг на друга, обозначаем воду.</a:t>
            </a:r>
            <a:endParaRPr lang="ru-RU" sz="2800" b="1" u="sng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9"/>
            <a:ext cx="3008313" cy="18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Продолжаем заполнять рисунок бисером.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344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«Воздушный патруль». Мастер-класс изготовления панно.</vt:lpstr>
      <vt:lpstr>Презентация PowerPoint</vt:lpstr>
      <vt:lpstr>Для выполнения работы нам понадобится следующее: </vt:lpstr>
      <vt:lpstr>Итак, приступаем к работе.</vt:lpstr>
      <vt:lpstr>Продолжаем заклеивать ёлочки, чередуя: то бисером, то пайетками.</vt:lpstr>
      <vt:lpstr>Презентация PowerPoint</vt:lpstr>
      <vt:lpstr>Теперь приступаем к пламени. Приклеиваем первый ряд по краю красными пайетками. Второй ряд – оранжевыми. Середину всю забиваем жёлтыми.  Стараемся укладывать пайетки близко друг к другу так , чтобы не было пропусков.</vt:lpstr>
      <vt:lpstr>Презентация PowerPoint</vt:lpstr>
      <vt:lpstr>Презентация PowerPoint</vt:lpstr>
      <vt:lpstr>Кусочками шерстяных ниток делаем травку на острове.</vt:lpstr>
      <vt:lpstr>Презентация PowerPoint</vt:lpstr>
      <vt:lpstr>Презентация PowerPoint</vt:lpstr>
      <vt:lpstr>Презентация PowerPoint</vt:lpstr>
      <vt:lpstr>Презентация PowerPoint</vt:lpstr>
      <vt:lpstr>На кусочки поролона приклеиваем облачка на наше панно. Создаётся впечатление, что вертолётик и облака парят в воздухе.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34</cp:revision>
  <dcterms:created xsi:type="dcterms:W3CDTF">2017-06-13T17:04:11Z</dcterms:created>
  <dcterms:modified xsi:type="dcterms:W3CDTF">2017-06-14T07:18:43Z</dcterms:modified>
</cp:coreProperties>
</file>