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8" r:id="rId3"/>
    <p:sldId id="269" r:id="rId4"/>
    <p:sldId id="270" r:id="rId5"/>
    <p:sldId id="271" r:id="rId6"/>
    <p:sldId id="275" r:id="rId7"/>
    <p:sldId id="273" r:id="rId8"/>
    <p:sldId id="274" r:id="rId9"/>
    <p:sldId id="272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ACD7"/>
    <a:srgbClr val="4CA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54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04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9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25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06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4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943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233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79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44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18524-3867-4C16-A48E-788F733720C3}" type="datetimeFigureOut">
              <a:rPr lang="ru-RU" smtClean="0"/>
              <a:t>26.03.2016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01F5-CF23-403D-8907-0E0187C464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0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0017-029-Rossijskaja-Konstituts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909" cy="687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37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3" y="1017404"/>
            <a:ext cx="9124437" cy="513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9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image_gall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5881"/>
            <a:ext cx="8431575" cy="566124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ГЕРБ   РОССИИ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79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ФЛАГ   РОССИИ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4" name="Picture 4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7209" r="4669" b="9062"/>
          <a:stretch>
            <a:fillRect/>
          </a:stretch>
        </p:blipFill>
        <p:spPr bwMode="auto">
          <a:xfrm>
            <a:off x="0" y="1279058"/>
            <a:ext cx="9144000" cy="55892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65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74827" y="116632"/>
            <a:ext cx="4793175" cy="3478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908720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МОСКВА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</a:p>
          <a:p>
            <a:pPr algn="ctr"/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СТОЛИЦА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НАШЕЙ </a:t>
            </a:r>
          </a:p>
          <a:p>
            <a:pPr algn="ctr"/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РОДИНЫ</a:t>
            </a:r>
          </a:p>
          <a:p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27" y="3717032"/>
            <a:ext cx="4889661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5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0839955_1-2b57f51a9ed7836d81943e4b070163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9"/>
          <a:stretch>
            <a:fillRect/>
          </a:stretch>
        </p:blipFill>
        <p:spPr bwMode="auto">
          <a:xfrm>
            <a:off x="467544" y="-25985"/>
            <a:ext cx="812958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ADMIN55\Documents\РОССИЯ\5601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2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7702"/>
            <a:ext cx="9143999" cy="519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Описание: C:\Users\ADMIN55\Documents\РОССИЯ\map-ke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45024"/>
            <a:ext cx="1512168" cy="251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702"/>
            <a:ext cx="8229600" cy="101205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КУЗБАСС – МОЙ  КРАЙ  РОДНОЙ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55\Documents\РОССИЯ\5973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80"/>
            <a:ext cx="912101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7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8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14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ГЕРБ   РОССИИ</vt:lpstr>
      <vt:lpstr>ФЛАГ   РОССИИ</vt:lpstr>
      <vt:lpstr>Презентация PowerPoint</vt:lpstr>
      <vt:lpstr>Презентация PowerPoint</vt:lpstr>
      <vt:lpstr>Презентация PowerPoint</vt:lpstr>
      <vt:lpstr>КУЗБАСС – МОЙ  КРАЙ  РОДНОЙ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родина - Россия</dc:title>
  <dc:creator>Алексей</dc:creator>
  <cp:lastModifiedBy>ADMIN55</cp:lastModifiedBy>
  <cp:revision>44</cp:revision>
  <dcterms:created xsi:type="dcterms:W3CDTF">2012-10-25T18:03:45Z</dcterms:created>
  <dcterms:modified xsi:type="dcterms:W3CDTF">2016-03-26T04:14:53Z</dcterms:modified>
</cp:coreProperties>
</file>