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71" r:id="rId3"/>
    <p:sldId id="267" r:id="rId4"/>
    <p:sldId id="258" r:id="rId5"/>
    <p:sldId id="259" r:id="rId6"/>
    <p:sldId id="260" r:id="rId7"/>
    <p:sldId id="261" r:id="rId8"/>
    <p:sldId id="268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Волшебный песок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images (4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0341" y="1561878"/>
            <a:ext cx="8635059" cy="4915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Рисунки песком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w383KntBesY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3749675" cy="2651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9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524000"/>
            <a:ext cx="3368675" cy="4764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Администратор\Desktop\песок\image_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33800"/>
            <a:ext cx="3902075" cy="2759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Скульптуры из песка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Making-An-Offer-On-A-Home-FAQ-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819150"/>
            <a:ext cx="8458200" cy="588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песок\1408104948_pesochnye-zamk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937500" cy="595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Содержимое 15" descr="242661284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4041" y="304800"/>
            <a:ext cx="8647814" cy="617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kazochnyie_pesochnyie_skulpturyi_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6417" y="228600"/>
            <a:ext cx="8394604" cy="632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Рисунки на сухом песке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" name="Содержимое 13" descr="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1047750"/>
            <a:ext cx="7543800" cy="56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430241463_pesok-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17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13275015947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43264" y="228600"/>
            <a:ext cx="8243536" cy="617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Рисунки на </a:t>
            </a:r>
            <a:r>
              <a:rPr lang="ru-RU" b="1" dirty="0" smtClean="0">
                <a:solidFill>
                  <a:srgbClr val="0070C0"/>
                </a:solidFill>
              </a:rPr>
              <a:t>мокром песке</a:t>
            </a:r>
            <a:endParaRPr lang="ru-RU" dirty="0"/>
          </a:p>
        </p:txBody>
      </p:sp>
      <p:pic>
        <p:nvPicPr>
          <p:cNvPr id="5" name="Содержимое 4" descr="image07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838200"/>
            <a:ext cx="59436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14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200" y="3810000"/>
            <a:ext cx="4286083" cy="290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</TotalTime>
  <Words>15</Words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Волшебный песок</vt:lpstr>
      <vt:lpstr>Скульптуры из песка</vt:lpstr>
      <vt:lpstr>Слайд 3</vt:lpstr>
      <vt:lpstr>Слайд 4</vt:lpstr>
      <vt:lpstr>Слайд 5</vt:lpstr>
      <vt:lpstr>Рисунки на сухом песке</vt:lpstr>
      <vt:lpstr>Слайд 7</vt:lpstr>
      <vt:lpstr>Слайд 8</vt:lpstr>
      <vt:lpstr>Рисунки на мокром песке</vt:lpstr>
      <vt:lpstr>Рисунки песком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8</cp:revision>
  <dcterms:created xsi:type="dcterms:W3CDTF">2015-11-22T18:07:42Z</dcterms:created>
  <dcterms:modified xsi:type="dcterms:W3CDTF">2015-11-22T19:25:26Z</dcterms:modified>
</cp:coreProperties>
</file>