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80" r:id="rId19"/>
    <p:sldId id="274" r:id="rId20"/>
    <p:sldId id="275" r:id="rId21"/>
    <p:sldId id="278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D36D5-F180-426F-B10B-D9FD70FA9C62}" type="datetimeFigureOut">
              <a:rPr lang="ru-RU" smtClean="0"/>
              <a:pPr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C2B8B-A6BF-40EB-B80A-6F7E51C99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25.png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5" Type="http://schemas.openxmlformats.org/officeDocument/2006/relationships/image" Target="../media/image4.jpeg"/><Relationship Id="rId10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.jpeg"/><Relationship Id="rId7" Type="http://schemas.openxmlformats.org/officeDocument/2006/relationships/slide" Target="slide16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13.png"/><Relationship Id="rId4" Type="http://schemas.openxmlformats.org/officeDocument/2006/relationships/slide" Target="slide7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4493_935xp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357166"/>
            <a:ext cx="8001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«Детский сад №128» 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82153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Повторяем дома</a:t>
            </a:r>
            <a:endParaRPr lang="ru-RU" sz="5400" b="1" cap="none" spc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Тема: «Лесные животные»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285721" y="3429000"/>
            <a:ext cx="78581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(для детей подготовительной к школе группе)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4214818"/>
            <a:ext cx="357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Хмелева Мария Алексеевна</a:t>
            </a:r>
          </a:p>
          <a:p>
            <a:r>
              <a:rPr lang="ru-RU" b="1" dirty="0" smtClean="0"/>
              <a:t>Педагог </a:t>
            </a:r>
            <a:r>
              <a:rPr lang="en-US" b="1" dirty="0" smtClean="0"/>
              <a:t>I </a:t>
            </a:r>
            <a:r>
              <a:rPr lang="ru-RU" b="1" dirty="0" smtClean="0"/>
              <a:t>квалификационной категории</a:t>
            </a:r>
          </a:p>
          <a:p>
            <a:r>
              <a:rPr lang="ru-RU" b="1" dirty="0" smtClean="0"/>
              <a:t>г. Череповец, 2016г.</a:t>
            </a:r>
          </a:p>
          <a:p>
            <a:endParaRPr lang="ru-RU" dirty="0"/>
          </a:p>
        </p:txBody>
      </p:sp>
      <p:sp>
        <p:nvSpPr>
          <p:cNvPr id="9" name="Молния 8">
            <a:hlinkClick r:id="rId2" action="ppaction://hlinksldjump"/>
          </p:cNvPr>
          <p:cNvSpPr/>
          <p:nvPr/>
        </p:nvSpPr>
        <p:spPr>
          <a:xfrm rot="19463237">
            <a:off x="981527" y="4070098"/>
            <a:ext cx="1944203" cy="1928826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een-meadows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t="38000"/>
          <a:stretch>
            <a:fillRect/>
          </a:stretch>
        </p:blipFill>
        <p:spPr>
          <a:xfrm>
            <a:off x="0" y="0"/>
            <a:ext cx="9144000" cy="7143776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285720" y="357166"/>
            <a:ext cx="4214842" cy="3000396"/>
            <a:chOff x="1071538" y="1214422"/>
            <a:chExt cx="6858048" cy="4500594"/>
          </a:xfrm>
        </p:grpSpPr>
        <p:pic>
          <p:nvPicPr>
            <p:cNvPr id="31" name="Рисунок 30" descr="i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1538" y="1214422"/>
              <a:ext cx="6786610" cy="4500570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1071538" y="1214422"/>
              <a:ext cx="3429024" cy="2214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071538" y="3429000"/>
              <a:ext cx="3429024" cy="2286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4500562" y="1214422"/>
              <a:ext cx="3429024" cy="2214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6" name="Рисунок 35" descr="0_22e01f_5e48c6fe_ori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32" y="4000504"/>
            <a:ext cx="3048006" cy="3048006"/>
          </a:xfrm>
          <a:prstGeom prst="rect">
            <a:avLst/>
          </a:prstGeom>
        </p:spPr>
      </p:pic>
      <p:pic>
        <p:nvPicPr>
          <p:cNvPr id="37" name="Рисунок 36" descr="0_22e156_c7c5f188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857488" y="5000636"/>
            <a:ext cx="2143140" cy="1329869"/>
          </a:xfrm>
          <a:prstGeom prst="rect">
            <a:avLst/>
          </a:prstGeom>
        </p:spPr>
      </p:pic>
      <p:pic>
        <p:nvPicPr>
          <p:cNvPr id="38" name="Рисунок 37" descr="1613813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85720" y="4429132"/>
            <a:ext cx="2143140" cy="1977047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85720" y="285728"/>
            <a:ext cx="4214842" cy="3218099"/>
            <a:chOff x="285720" y="285728"/>
            <a:chExt cx="4214842" cy="3218099"/>
          </a:xfrm>
        </p:grpSpPr>
        <p:pic>
          <p:nvPicPr>
            <p:cNvPr id="39" name="Рисунок 38" descr="i.jpg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720" y="285728"/>
              <a:ext cx="4214842" cy="31611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28596" y="2857496"/>
              <a:ext cx="39290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Нажми на рисунок и игра продолжится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een-meadows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t="38000"/>
          <a:stretch>
            <a:fillRect/>
          </a:stretch>
        </p:blipFill>
        <p:spPr>
          <a:xfrm>
            <a:off x="0" y="0"/>
            <a:ext cx="9144000" cy="714377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85720" y="285728"/>
            <a:ext cx="5786478" cy="4309872"/>
            <a:chOff x="285720" y="285728"/>
            <a:chExt cx="5786478" cy="4309872"/>
          </a:xfrm>
        </p:grpSpPr>
        <p:pic>
          <p:nvPicPr>
            <p:cNvPr id="12" name="Рисунок 11" descr="Рисунок1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720" y="285728"/>
              <a:ext cx="5748528" cy="4309872"/>
            </a:xfrm>
            <a:prstGeom prst="rect">
              <a:avLst/>
            </a:prstGeom>
          </p:spPr>
        </p:pic>
        <p:sp>
          <p:nvSpPr>
            <p:cNvPr id="13" name="Полилиния 12"/>
            <p:cNvSpPr/>
            <p:nvPr/>
          </p:nvSpPr>
          <p:spPr>
            <a:xfrm>
              <a:off x="3143240" y="285728"/>
              <a:ext cx="2928958" cy="2143140"/>
            </a:xfrm>
            <a:custGeom>
              <a:avLst/>
              <a:gdLst>
                <a:gd name="connsiteX0" fmla="*/ 0 w 2928958"/>
                <a:gd name="connsiteY0" fmla="*/ 0 h 2143140"/>
                <a:gd name="connsiteX1" fmla="*/ 2928958 w 2928958"/>
                <a:gd name="connsiteY1" fmla="*/ 0 h 2143140"/>
                <a:gd name="connsiteX2" fmla="*/ 2928958 w 2928958"/>
                <a:gd name="connsiteY2" fmla="*/ 2143140 h 2143140"/>
                <a:gd name="connsiteX3" fmla="*/ 0 w 2928958"/>
                <a:gd name="connsiteY3" fmla="*/ 2143140 h 2143140"/>
                <a:gd name="connsiteX4" fmla="*/ 0 w 2928958"/>
                <a:gd name="connsiteY4" fmla="*/ 0 h 214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8958" h="2143140">
                  <a:moveTo>
                    <a:pt x="0" y="0"/>
                  </a:moveTo>
                  <a:lnTo>
                    <a:pt x="2928958" y="0"/>
                  </a:lnTo>
                  <a:lnTo>
                    <a:pt x="2928958" y="2143140"/>
                  </a:lnTo>
                  <a:lnTo>
                    <a:pt x="0" y="21431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 descr="0_83c5a_7434a3c6_X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6805" y="714356"/>
            <a:ext cx="2208579" cy="1928826"/>
          </a:xfrm>
          <a:prstGeom prst="rect">
            <a:avLst/>
          </a:prstGeom>
        </p:spPr>
      </p:pic>
      <p:pic>
        <p:nvPicPr>
          <p:cNvPr id="16" name="Рисунок 15" descr="1607651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702" y="3071810"/>
            <a:ext cx="2141610" cy="2000264"/>
          </a:xfrm>
          <a:prstGeom prst="rect">
            <a:avLst/>
          </a:prstGeom>
        </p:spPr>
      </p:pic>
      <p:pic>
        <p:nvPicPr>
          <p:cNvPr id="17" name="Рисунок 16" descr="png_kurt_rasulehasret (45)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20" y="4714884"/>
            <a:ext cx="2380877" cy="2380877"/>
          </a:xfrm>
          <a:prstGeom prst="rect">
            <a:avLst/>
          </a:prstGeom>
        </p:spPr>
      </p:pic>
      <p:pic>
        <p:nvPicPr>
          <p:cNvPr id="18" name="Рисунок 17" descr="0_22e156_c7c5f188_ori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29058" y="5084862"/>
            <a:ext cx="2857488" cy="1773138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285720" y="285728"/>
            <a:ext cx="5786478" cy="4286280"/>
            <a:chOff x="285720" y="285728"/>
            <a:chExt cx="5786478" cy="4286280"/>
          </a:xfrm>
        </p:grpSpPr>
        <p:pic>
          <p:nvPicPr>
            <p:cNvPr id="19" name="Рисунок 18" descr="22.jpg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5720" y="285728"/>
              <a:ext cx="5786478" cy="428628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00034" y="3643314"/>
              <a:ext cx="5429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FFFF"/>
                  </a:solidFill>
                </a:rPr>
                <a:t>Нажми на рисунок и игра продолжится</a:t>
              </a:r>
              <a:endParaRPr lang="ru-RU" sz="2400" b="1" dirty="0">
                <a:solidFill>
                  <a:srgbClr val="00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green-meadows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t="38000"/>
          <a:stretch>
            <a:fillRect/>
          </a:stretch>
        </p:blipFill>
        <p:spPr>
          <a:xfrm>
            <a:off x="0" y="0"/>
            <a:ext cx="9144000" cy="7143776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14282" y="285728"/>
            <a:ext cx="4429156" cy="3322046"/>
            <a:chOff x="214282" y="285728"/>
            <a:chExt cx="4429156" cy="3322046"/>
          </a:xfrm>
        </p:grpSpPr>
        <p:pic>
          <p:nvPicPr>
            <p:cNvPr id="10" name="Рисунок 9" descr="Рисунок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282" y="285728"/>
              <a:ext cx="4407044" cy="3322046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2357422" y="1857364"/>
              <a:ext cx="2286016" cy="17145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 descr="0_83c5a_7434a3c6_X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85720" y="4286256"/>
            <a:ext cx="2944745" cy="2571744"/>
          </a:xfrm>
          <a:prstGeom prst="rect">
            <a:avLst/>
          </a:prstGeom>
        </p:spPr>
      </p:pic>
      <p:pic>
        <p:nvPicPr>
          <p:cNvPr id="15" name="Рисунок 14" descr="1607651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77" y="3722014"/>
            <a:ext cx="3357586" cy="3135985"/>
          </a:xfrm>
          <a:prstGeom prst="rect">
            <a:avLst/>
          </a:prstGeom>
        </p:spPr>
      </p:pic>
      <p:pic>
        <p:nvPicPr>
          <p:cNvPr id="16" name="Рисунок 15" descr="0_23053d_1cdcb6cc_ori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57950" y="1500174"/>
            <a:ext cx="2007721" cy="166227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214282" y="285728"/>
            <a:ext cx="4429155" cy="3402765"/>
            <a:chOff x="214282" y="285728"/>
            <a:chExt cx="4429155" cy="3402765"/>
          </a:xfrm>
        </p:grpSpPr>
        <p:pic>
          <p:nvPicPr>
            <p:cNvPr id="13" name="Рисунок 12" descr="33.jpg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4282" y="285728"/>
              <a:ext cx="4429155" cy="33218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57158" y="2857496"/>
              <a:ext cx="42148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FFFF"/>
                  </a:solidFill>
                </a:rPr>
                <a:t>Нажми на рисунок и игра продолжится</a:t>
              </a:r>
              <a:endParaRPr lang="ru-RU" sz="2400" b="1" dirty="0">
                <a:solidFill>
                  <a:srgbClr val="00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72547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3" descr="slide_1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2910" y="1571612"/>
            <a:ext cx="7786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Задание 4: </a:t>
            </a:r>
          </a:p>
          <a:p>
            <a:pPr algn="just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«Детеныши детей»</a:t>
            </a:r>
          </a:p>
        </p:txBody>
      </p:sp>
      <p:pic>
        <p:nvPicPr>
          <p:cNvPr id="10" name="Рисунок 9" descr="dba0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3071810"/>
            <a:ext cx="6143668" cy="3571876"/>
          </a:xfrm>
          <a:prstGeom prst="rect">
            <a:avLst/>
          </a:prstGeom>
        </p:spPr>
      </p:pic>
      <p:sp>
        <p:nvSpPr>
          <p:cNvPr id="11" name="Молния 10">
            <a:hlinkClick r:id="rId5" action="ppaction://hlinksldjump"/>
          </p:cNvPr>
          <p:cNvSpPr/>
          <p:nvPr/>
        </p:nvSpPr>
        <p:spPr>
          <a:xfrm>
            <a:off x="7286644" y="3786190"/>
            <a:ext cx="1214446" cy="1928826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een-meadow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t="38000"/>
          <a:stretch>
            <a:fillRect/>
          </a:stretch>
        </p:blipFill>
        <p:spPr>
          <a:xfrm>
            <a:off x="0" y="0"/>
            <a:ext cx="9144000" cy="7143776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500034" y="2500306"/>
            <a:ext cx="3000396" cy="2071702"/>
            <a:chOff x="500034" y="2500306"/>
            <a:chExt cx="3000396" cy="207170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00034" y="2500306"/>
              <a:ext cx="3000396" cy="20717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 descr="0_4f66d_1a9e860b_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2976" y="2571744"/>
              <a:ext cx="1688738" cy="1893204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00034" y="4786298"/>
            <a:ext cx="3000396" cy="2071702"/>
            <a:chOff x="500034" y="4786298"/>
            <a:chExt cx="3000396" cy="207170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00034" y="4786298"/>
              <a:ext cx="3000396" cy="20717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16138139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000099" y="4929198"/>
              <a:ext cx="1928826" cy="1779343"/>
            </a:xfrm>
            <a:prstGeom prst="rect">
              <a:avLst/>
            </a:prstGeom>
          </p:spPr>
        </p:pic>
      </p:grpSp>
      <p:pic>
        <p:nvPicPr>
          <p:cNvPr id="13" name="Содержимое 12" descr="Рисунок2.pn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28596" y="285728"/>
            <a:ext cx="3035557" cy="1962750"/>
          </a:xfrm>
        </p:spPr>
      </p:pic>
      <p:sp>
        <p:nvSpPr>
          <p:cNvPr id="16" name="Прямоугольник 15"/>
          <p:cNvSpPr/>
          <p:nvPr/>
        </p:nvSpPr>
        <p:spPr>
          <a:xfrm>
            <a:off x="4429124" y="428604"/>
            <a:ext cx="4143404" cy="1000132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Белка - бельчонок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00562" y="2714620"/>
            <a:ext cx="4143404" cy="1000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Заяц - зайчонок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00562" y="4572008"/>
            <a:ext cx="4143404" cy="1000132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Лиса - ….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3643306" y="5857892"/>
            <a:ext cx="1571636" cy="10001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лисенок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8" action="ppaction://hlinksldjump"/>
          </p:cNvPr>
          <p:cNvSpPr/>
          <p:nvPr/>
        </p:nvSpPr>
        <p:spPr>
          <a:xfrm>
            <a:off x="5500694" y="5857892"/>
            <a:ext cx="1571636" cy="10001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лис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8" action="ppaction://hlinksldjump"/>
          </p:cNvPr>
          <p:cNvSpPr/>
          <p:nvPr/>
        </p:nvSpPr>
        <p:spPr>
          <a:xfrm>
            <a:off x="7286644" y="5857892"/>
            <a:ext cx="1571636" cy="10001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лисище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102020697_0_8b7d0_3cfad369_XL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7290" y="571480"/>
            <a:ext cx="6572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Попробуй еще раз!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Молния 5">
            <a:hlinkClick r:id="rId4" action="ppaction://hlinksldjump"/>
          </p:cNvPr>
          <p:cNvSpPr/>
          <p:nvPr/>
        </p:nvSpPr>
        <p:spPr>
          <a:xfrm rot="18699479">
            <a:off x="4473507" y="4351507"/>
            <a:ext cx="1785479" cy="2450028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Рисунок3.pn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" name="Прямоугольник 16">
            <a:hlinkClick r:id="rId4" action="ppaction://hlinksldjump"/>
          </p:cNvPr>
          <p:cNvSpPr/>
          <p:nvPr/>
        </p:nvSpPr>
        <p:spPr>
          <a:xfrm>
            <a:off x="3428992" y="5572140"/>
            <a:ext cx="1785950" cy="7858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волчище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hlinkClick r:id="rId4" action="ppaction://hlinksldjump"/>
          </p:cNvPr>
          <p:cNvSpPr/>
          <p:nvPr/>
        </p:nvSpPr>
        <p:spPr>
          <a:xfrm>
            <a:off x="5357818" y="5572140"/>
            <a:ext cx="1785950" cy="7858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волчара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7286644" y="5572140"/>
            <a:ext cx="1714512" cy="7858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волчонок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5" descr="102020697_0_8b7d0_3cfad369_XL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1604" y="642918"/>
            <a:ext cx="596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Попробуй еще раз!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Молния 6">
            <a:hlinkClick r:id="rId4" action="ppaction://hlinksldjump"/>
          </p:cNvPr>
          <p:cNvSpPr/>
          <p:nvPr/>
        </p:nvSpPr>
        <p:spPr>
          <a:xfrm rot="18699479">
            <a:off x="4473507" y="4351507"/>
            <a:ext cx="1785479" cy="2450028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1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4678" y="571480"/>
            <a:ext cx="507735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Ты справился!!!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ОТЛИЧНО!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Молния 5">
            <a:hlinkClick r:id="rId4" action="ppaction://hlinksldjump"/>
          </p:cNvPr>
          <p:cNvSpPr/>
          <p:nvPr/>
        </p:nvSpPr>
        <p:spPr>
          <a:xfrm>
            <a:off x="7286644" y="3786190"/>
            <a:ext cx="1214446" cy="1928826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slide_1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1214422"/>
            <a:ext cx="8001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Задание 5: </a:t>
            </a:r>
          </a:p>
          <a:p>
            <a:pPr algn="just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«Давайте посчитаем»</a:t>
            </a:r>
          </a:p>
        </p:txBody>
      </p:sp>
      <p:sp>
        <p:nvSpPr>
          <p:cNvPr id="9" name="Молния 8">
            <a:hlinkClick r:id="rId4" action="ppaction://hlinksldjump"/>
          </p:cNvPr>
          <p:cNvSpPr/>
          <p:nvPr/>
        </p:nvSpPr>
        <p:spPr>
          <a:xfrm>
            <a:off x="7286644" y="3786190"/>
            <a:ext cx="1214446" cy="1928826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dba0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3071810"/>
            <a:ext cx="6143668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lide_1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71472" y="1643050"/>
            <a:ext cx="7929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Задание 1: </a:t>
            </a:r>
          </a:p>
          <a:p>
            <a:pPr algn="just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«Найди и назови животных, которые живут в лесу»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342900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(нажми на лесных животных)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ba0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3071810"/>
            <a:ext cx="6143668" cy="3571876"/>
          </a:xfrm>
          <a:prstGeom prst="rect">
            <a:avLst/>
          </a:prstGeom>
        </p:spPr>
      </p:pic>
      <p:sp>
        <p:nvSpPr>
          <p:cNvPr id="8" name="Молния 7">
            <a:hlinkClick r:id="rId5" action="ppaction://hlinksldjump"/>
          </p:cNvPr>
          <p:cNvSpPr/>
          <p:nvPr/>
        </p:nvSpPr>
        <p:spPr>
          <a:xfrm>
            <a:off x="7286644" y="3786190"/>
            <a:ext cx="1214446" cy="1928826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66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4786314" y="2143116"/>
            <a:ext cx="128588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</a:rPr>
              <a:t>3</a:t>
            </a:r>
            <a:endParaRPr lang="ru-RU" sz="4400" b="1" dirty="0">
              <a:solidFill>
                <a:srgbClr val="00FFFF"/>
              </a:solidFill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/>
        </p:nvSpPr>
        <p:spPr>
          <a:xfrm>
            <a:off x="7072330" y="3786190"/>
            <a:ext cx="128588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</a:rPr>
              <a:t>6</a:t>
            </a:r>
            <a:endParaRPr lang="ru-RU" sz="4400" b="1" dirty="0">
              <a:solidFill>
                <a:srgbClr val="00FFFF"/>
              </a:solidFill>
            </a:endParaRPr>
          </a:p>
        </p:txBody>
      </p:sp>
      <p:sp>
        <p:nvSpPr>
          <p:cNvPr id="24" name="Прямоугольник 23">
            <a:hlinkClick r:id="rId4" action="ppaction://hlinksldjump"/>
          </p:cNvPr>
          <p:cNvSpPr/>
          <p:nvPr/>
        </p:nvSpPr>
        <p:spPr>
          <a:xfrm>
            <a:off x="4786314" y="3786190"/>
            <a:ext cx="128588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</a:rPr>
              <a:t>5</a:t>
            </a:r>
            <a:endParaRPr lang="ru-RU" sz="4400" b="1" dirty="0">
              <a:solidFill>
                <a:srgbClr val="00FFFF"/>
              </a:solidFill>
            </a:endParaRPr>
          </a:p>
        </p:txBody>
      </p:sp>
      <p:sp>
        <p:nvSpPr>
          <p:cNvPr id="25" name="Прямоугольник 24">
            <a:hlinkClick r:id="rId5" action="ppaction://hlinksldjump"/>
          </p:cNvPr>
          <p:cNvSpPr/>
          <p:nvPr/>
        </p:nvSpPr>
        <p:spPr>
          <a:xfrm>
            <a:off x="7000892" y="2143116"/>
            <a:ext cx="128588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</a:rPr>
              <a:t>4</a:t>
            </a:r>
            <a:endParaRPr lang="ru-RU" sz="4400" b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102020697_0_8b7d0_3cfad369_XL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480" y="714356"/>
            <a:ext cx="596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Попробуй еще раз!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Молния 5">
            <a:hlinkClick r:id="rId4" action="ppaction://hlinksldjump"/>
          </p:cNvPr>
          <p:cNvSpPr/>
          <p:nvPr/>
        </p:nvSpPr>
        <p:spPr>
          <a:xfrm rot="18699479">
            <a:off x="4473507" y="4351507"/>
            <a:ext cx="1785479" cy="2450028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77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4786314" y="2143116"/>
            <a:ext cx="128588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</a:rPr>
              <a:t>3</a:t>
            </a:r>
            <a:endParaRPr lang="ru-RU" sz="4400" b="1" dirty="0">
              <a:solidFill>
                <a:srgbClr val="00FFFF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7286644" y="3857628"/>
            <a:ext cx="128588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</a:rPr>
              <a:t>6</a:t>
            </a:r>
            <a:endParaRPr lang="ru-RU" sz="4400" b="1" dirty="0">
              <a:solidFill>
                <a:srgbClr val="00FFFF"/>
              </a:solidFill>
            </a:endParaRPr>
          </a:p>
        </p:txBody>
      </p:sp>
      <p:sp>
        <p:nvSpPr>
          <p:cNvPr id="17" name="Прямоугольник 16">
            <a:hlinkClick r:id="rId4" action="ppaction://hlinksldjump"/>
          </p:cNvPr>
          <p:cNvSpPr/>
          <p:nvPr/>
        </p:nvSpPr>
        <p:spPr>
          <a:xfrm>
            <a:off x="4857752" y="3857628"/>
            <a:ext cx="128588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</a:rPr>
              <a:t>5</a:t>
            </a:r>
            <a:endParaRPr lang="ru-RU" sz="4400" b="1" dirty="0">
              <a:solidFill>
                <a:srgbClr val="00FFFF"/>
              </a:solidFill>
            </a:endParaRPr>
          </a:p>
        </p:txBody>
      </p:sp>
      <p:sp>
        <p:nvSpPr>
          <p:cNvPr id="18" name="Прямоугольник 17">
            <a:hlinkClick r:id="rId5" action="ppaction://hlinksldjump"/>
          </p:cNvPr>
          <p:cNvSpPr/>
          <p:nvPr/>
        </p:nvSpPr>
        <p:spPr>
          <a:xfrm>
            <a:off x="7215206" y="2143116"/>
            <a:ext cx="128588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</a:rPr>
              <a:t>4</a:t>
            </a:r>
            <a:endParaRPr lang="ru-RU" sz="4400" b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102020697_0_8b7d0_3cfad369_XL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480" y="714356"/>
            <a:ext cx="596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Попробуй еще раз!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Молния 5">
            <a:hlinkClick r:id="rId4" action="ppaction://hlinksldjump"/>
          </p:cNvPr>
          <p:cNvSpPr/>
          <p:nvPr/>
        </p:nvSpPr>
        <p:spPr>
          <a:xfrm rot="18699479">
            <a:off x="4473507" y="4351507"/>
            <a:ext cx="1785479" cy="2450028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480" y="214290"/>
            <a:ext cx="59922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Молодцы!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 справились!!!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e04888c4329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1571612"/>
            <a:ext cx="2405079" cy="3006329"/>
          </a:xfrm>
          <a:prstGeom prst="rect">
            <a:avLst/>
          </a:prstGeom>
        </p:spPr>
      </p:pic>
      <p:pic>
        <p:nvPicPr>
          <p:cNvPr id="10" name="Рисунок 9" descr="e04888c4329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16" y="1724012"/>
            <a:ext cx="2405079" cy="3006329"/>
          </a:xfrm>
          <a:prstGeom prst="rect">
            <a:avLst/>
          </a:prstGeom>
        </p:spPr>
      </p:pic>
      <p:pic>
        <p:nvPicPr>
          <p:cNvPr id="11" name="Рисунок 10" descr="e04888c4329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37" y="2952750"/>
            <a:ext cx="3262335" cy="2405076"/>
          </a:xfrm>
          <a:prstGeom prst="rect">
            <a:avLst/>
          </a:prstGeom>
        </p:spPr>
      </p:pic>
      <p:pic>
        <p:nvPicPr>
          <p:cNvPr id="12" name="Рисунок 11" descr="e04888c4329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500174"/>
            <a:ext cx="2405079" cy="3006329"/>
          </a:xfrm>
          <a:prstGeom prst="rect">
            <a:avLst/>
          </a:prstGeom>
        </p:spPr>
      </p:pic>
      <p:pic>
        <p:nvPicPr>
          <p:cNvPr id="13" name="Рисунок 12" descr="e04888c4329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921" y="857232"/>
            <a:ext cx="2405079" cy="3006329"/>
          </a:xfrm>
          <a:prstGeom prst="rect">
            <a:avLst/>
          </a:prstGeom>
        </p:spPr>
      </p:pic>
      <p:pic>
        <p:nvPicPr>
          <p:cNvPr id="14" name="Рисунок 13" descr="e04888c4329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3429000"/>
            <a:ext cx="2405079" cy="30063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6348" y="3357562"/>
            <a:ext cx="3571932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Читаем дома: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К. Коровин «Белка»;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А. Черный «Волк»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een-meadows.jpg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7143776"/>
          </a:xfrm>
        </p:spPr>
      </p:pic>
      <p:pic>
        <p:nvPicPr>
          <p:cNvPr id="6" name="Рисунок 5" descr="0_8ee87_4c7b026b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86710" y="5572140"/>
            <a:ext cx="1164989" cy="1285860"/>
          </a:xfrm>
          <a:prstGeom prst="rect">
            <a:avLst/>
          </a:prstGeom>
        </p:spPr>
      </p:pic>
      <p:pic>
        <p:nvPicPr>
          <p:cNvPr id="7" name="Рисунок 6" descr="0_23053d_1cdcb6cc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48" y="3714752"/>
            <a:ext cx="1214445" cy="1005489"/>
          </a:xfrm>
          <a:prstGeom prst="rect">
            <a:avLst/>
          </a:prstGeom>
        </p:spPr>
      </p:pic>
      <p:pic>
        <p:nvPicPr>
          <p:cNvPr id="8" name="Рисунок 7" descr="1607651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26" y="3343417"/>
            <a:ext cx="2143140" cy="2001694"/>
          </a:xfrm>
          <a:prstGeom prst="rect">
            <a:avLst/>
          </a:prstGeom>
        </p:spPr>
      </p:pic>
      <p:pic>
        <p:nvPicPr>
          <p:cNvPr id="9" name="Рисунок 8" descr="1613813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0364" y="4824540"/>
            <a:ext cx="1581149" cy="1458611"/>
          </a:xfrm>
          <a:prstGeom prst="rect">
            <a:avLst/>
          </a:prstGeom>
        </p:spPr>
      </p:pic>
      <p:pic>
        <p:nvPicPr>
          <p:cNvPr id="10" name="Рисунок 9" descr="2002539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43570" y="5929330"/>
            <a:ext cx="1301082" cy="642918"/>
          </a:xfrm>
          <a:prstGeom prst="rect">
            <a:avLst/>
          </a:prstGeom>
        </p:spPr>
      </p:pic>
      <p:pic>
        <p:nvPicPr>
          <p:cNvPr id="11" name="Рисунок 10" descr="png_kurt_rasulehasret (45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8597" y="5357802"/>
            <a:ext cx="1500198" cy="1500198"/>
          </a:xfrm>
          <a:prstGeom prst="rect">
            <a:avLst/>
          </a:prstGeom>
        </p:spPr>
      </p:pic>
      <p:pic>
        <p:nvPicPr>
          <p:cNvPr id="12" name="Рисунок 11" descr="975808_zayac-kartinki-fot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86314" y="4000504"/>
            <a:ext cx="735845" cy="10005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844" y="214290"/>
            <a:ext cx="86439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Сколько у тебя осталось животных? Нажми нужную цифру!</a:t>
            </a:r>
            <a:endParaRPr lang="ru-RU" sz="2600" dirty="0"/>
          </a:p>
        </p:txBody>
      </p:sp>
      <p:sp>
        <p:nvSpPr>
          <p:cNvPr id="15" name="Семиугольник 14">
            <a:hlinkClick r:id="rId13" action="ppaction://hlinksldjump"/>
          </p:cNvPr>
          <p:cNvSpPr/>
          <p:nvPr/>
        </p:nvSpPr>
        <p:spPr>
          <a:xfrm>
            <a:off x="642910" y="928670"/>
            <a:ext cx="1500198" cy="1357322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4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6" name="Семиугольник 15">
            <a:hlinkClick r:id="rId13" action="ppaction://hlinksldjump"/>
          </p:cNvPr>
          <p:cNvSpPr/>
          <p:nvPr/>
        </p:nvSpPr>
        <p:spPr>
          <a:xfrm>
            <a:off x="6715140" y="857232"/>
            <a:ext cx="1500198" cy="1357322"/>
          </a:xfrm>
          <a:prstGeom prst="heptag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Семиугольник 16">
            <a:hlinkClick r:id="rId14" action="ppaction://hlinksldjump"/>
          </p:cNvPr>
          <p:cNvSpPr/>
          <p:nvPr/>
        </p:nvSpPr>
        <p:spPr>
          <a:xfrm>
            <a:off x="3714744" y="857232"/>
            <a:ext cx="1500198" cy="1357322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2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02020697_0_8b7d0_3cfad369_XL.gif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14282" y="357166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Попробуй еще раз!</a:t>
            </a:r>
            <a:endParaRPr lang="ru-RU" sz="5400" dirty="0"/>
          </a:p>
        </p:txBody>
      </p:sp>
      <p:sp>
        <p:nvSpPr>
          <p:cNvPr id="5" name="Молния 4">
            <a:hlinkClick r:id="rId4" action="ppaction://hlinksldjump"/>
          </p:cNvPr>
          <p:cNvSpPr/>
          <p:nvPr/>
        </p:nvSpPr>
        <p:spPr>
          <a:xfrm rot="18699479">
            <a:off x="4473507" y="4351507"/>
            <a:ext cx="1785479" cy="2450028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lide_1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472" y="1428737"/>
            <a:ext cx="7858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Задание 2: </a:t>
            </a:r>
          </a:p>
          <a:p>
            <a:pPr algn="just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«Отгадай загадку»</a:t>
            </a:r>
            <a:endParaRPr lang="ru-RU" sz="4000" dirty="0"/>
          </a:p>
        </p:txBody>
      </p:sp>
      <p:pic>
        <p:nvPicPr>
          <p:cNvPr id="6" name="Рисунок 5" descr="dba0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3071810"/>
            <a:ext cx="6143668" cy="3571876"/>
          </a:xfrm>
          <a:prstGeom prst="rect">
            <a:avLst/>
          </a:prstGeom>
        </p:spPr>
      </p:pic>
      <p:sp>
        <p:nvSpPr>
          <p:cNvPr id="7" name="Молния 6">
            <a:hlinkClick r:id="rId5" action="ppaction://hlinksldjump"/>
          </p:cNvPr>
          <p:cNvSpPr/>
          <p:nvPr/>
        </p:nvSpPr>
        <p:spPr>
          <a:xfrm>
            <a:off x="7286644" y="3786190"/>
            <a:ext cx="1214446" cy="1928826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een-meadow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143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85728"/>
            <a:ext cx="4857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FF"/>
                </a:solidFill>
              </a:rPr>
              <a:t>Он мохнатый, он большой,</a:t>
            </a:r>
            <a:br>
              <a:rPr lang="ru-RU" sz="2800" b="1" dirty="0" smtClean="0">
                <a:solidFill>
                  <a:srgbClr val="FF00FF"/>
                </a:solidFill>
              </a:rPr>
            </a:br>
            <a:r>
              <a:rPr lang="ru-RU" sz="2800" b="1" dirty="0" smtClean="0">
                <a:solidFill>
                  <a:srgbClr val="FF00FF"/>
                </a:solidFill>
              </a:rPr>
              <a:t>Спит в берлоге он зимой.</a:t>
            </a:r>
            <a:br>
              <a:rPr lang="ru-RU" sz="2800" b="1" dirty="0" smtClean="0">
                <a:solidFill>
                  <a:srgbClr val="FF00FF"/>
                </a:solidFill>
              </a:rPr>
            </a:br>
            <a:r>
              <a:rPr lang="ru-RU" sz="2800" b="1" dirty="0" smtClean="0">
                <a:solidFill>
                  <a:srgbClr val="FF00FF"/>
                </a:solidFill>
              </a:rPr>
              <a:t>Летом ягоды жуёт,</a:t>
            </a:r>
            <a:br>
              <a:rPr lang="ru-RU" sz="2800" b="1" dirty="0" smtClean="0">
                <a:solidFill>
                  <a:srgbClr val="FF00FF"/>
                </a:solidFill>
              </a:rPr>
            </a:br>
            <a:r>
              <a:rPr lang="ru-RU" sz="2800" b="1" dirty="0" smtClean="0">
                <a:solidFill>
                  <a:srgbClr val="FF00FF"/>
                </a:solidFill>
              </a:rPr>
              <a:t>Дикий мед у пчел берёт.</a:t>
            </a:r>
            <a:br>
              <a:rPr lang="ru-RU" sz="2800" b="1" dirty="0" smtClean="0">
                <a:solidFill>
                  <a:srgbClr val="FF00FF"/>
                </a:solidFill>
              </a:rPr>
            </a:br>
            <a:r>
              <a:rPr lang="ru-RU" sz="2800" b="1" dirty="0" smtClean="0">
                <a:solidFill>
                  <a:srgbClr val="FF00FF"/>
                </a:solidFill>
              </a:rPr>
              <a:t>Грозно может зареветь</a:t>
            </a:r>
            <a:br>
              <a:rPr lang="ru-RU" sz="2800" b="1" dirty="0" smtClean="0">
                <a:solidFill>
                  <a:srgbClr val="FF00FF"/>
                </a:solidFill>
              </a:rPr>
            </a:br>
            <a:r>
              <a:rPr lang="ru-RU" sz="2800" b="1" dirty="0" smtClean="0">
                <a:solidFill>
                  <a:srgbClr val="FF00FF"/>
                </a:solidFill>
              </a:rPr>
              <a:t>Косолапый зверь….</a:t>
            </a:r>
            <a:endParaRPr lang="ru-RU" sz="2800" b="1" dirty="0">
              <a:solidFill>
                <a:srgbClr val="FF00FF"/>
              </a:solidFill>
            </a:endParaRPr>
          </a:p>
        </p:txBody>
      </p:sp>
      <p:pic>
        <p:nvPicPr>
          <p:cNvPr id="6" name="Содержимое 5" descr="0_22e01f_5e48c6fe_orig.png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3857628"/>
            <a:ext cx="2458250" cy="2458250"/>
          </a:xfrm>
        </p:spPr>
      </p:pic>
      <p:pic>
        <p:nvPicPr>
          <p:cNvPr id="7" name="Рисунок 6" descr="0_ab21e_1f2793ea_orig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 l="21951" r="26829"/>
          <a:stretch>
            <a:fillRect/>
          </a:stretch>
        </p:blipFill>
        <p:spPr>
          <a:xfrm>
            <a:off x="6572264" y="2786058"/>
            <a:ext cx="2214578" cy="3214686"/>
          </a:xfrm>
          <a:prstGeom prst="rect">
            <a:avLst/>
          </a:prstGeom>
        </p:spPr>
      </p:pic>
      <p:pic>
        <p:nvPicPr>
          <p:cNvPr id="8" name="Рисунок 7" descr="0_22e156_c7c5f188_orig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0298" y="6104408"/>
            <a:ext cx="1214446" cy="753592"/>
          </a:xfrm>
          <a:prstGeom prst="rect">
            <a:avLst/>
          </a:prstGeom>
        </p:spPr>
      </p:pic>
      <p:pic>
        <p:nvPicPr>
          <p:cNvPr id="9" name="Рисунок 8" descr="16138139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 t="6352"/>
          <a:stretch>
            <a:fillRect/>
          </a:stretch>
        </p:blipFill>
        <p:spPr>
          <a:xfrm>
            <a:off x="3214678" y="3500438"/>
            <a:ext cx="2438405" cy="2106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102020697_0_8b7d0_3cfad369_XL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857232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ПОПРОБУЙ ЕЩЕ РАЗ</a:t>
            </a:r>
            <a:endParaRPr lang="ru-RU" sz="4800" dirty="0"/>
          </a:p>
        </p:txBody>
      </p:sp>
      <p:sp>
        <p:nvSpPr>
          <p:cNvPr id="6" name="Молния 5">
            <a:hlinkClick r:id="rId4" action="ppaction://hlinksldjump"/>
          </p:cNvPr>
          <p:cNvSpPr/>
          <p:nvPr/>
        </p:nvSpPr>
        <p:spPr>
          <a:xfrm rot="18699479">
            <a:off x="4473507" y="4351507"/>
            <a:ext cx="1785479" cy="2450028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1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2361554" y="357166"/>
            <a:ext cx="65681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Ты справился!!!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ОТЛИЧНО!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Молния 4">
            <a:hlinkClick r:id="rId4" action="ppaction://hlinksldjump"/>
          </p:cNvPr>
          <p:cNvSpPr/>
          <p:nvPr/>
        </p:nvSpPr>
        <p:spPr>
          <a:xfrm>
            <a:off x="7286644" y="3786190"/>
            <a:ext cx="1214446" cy="1928826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slide_1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910" y="1428737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Задание 3: </a:t>
            </a:r>
          </a:p>
          <a:p>
            <a:pPr algn="just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«Отгадай, кто спрятался?»</a:t>
            </a:r>
          </a:p>
          <a:p>
            <a:pPr algn="just"/>
            <a:endParaRPr lang="ru-RU" sz="4000" dirty="0"/>
          </a:p>
        </p:txBody>
      </p:sp>
      <p:sp>
        <p:nvSpPr>
          <p:cNvPr id="7" name="Молния 6">
            <a:hlinkClick r:id="rId4" action="ppaction://hlinksldjump"/>
          </p:cNvPr>
          <p:cNvSpPr/>
          <p:nvPr/>
        </p:nvSpPr>
        <p:spPr>
          <a:xfrm>
            <a:off x="7286644" y="3786190"/>
            <a:ext cx="1214446" cy="1928826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dba0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3071810"/>
            <a:ext cx="6143668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203</Words>
  <Application>Microsoft Office PowerPoint</Application>
  <PresentationFormat>Экран (4:3)</PresentationFormat>
  <Paragraphs>58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мария</cp:lastModifiedBy>
  <cp:revision>32</cp:revision>
  <dcterms:created xsi:type="dcterms:W3CDTF">2017-06-27T14:26:54Z</dcterms:created>
  <dcterms:modified xsi:type="dcterms:W3CDTF">2017-06-30T15:16:40Z</dcterms:modified>
</cp:coreProperties>
</file>