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3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9" r:id="rId12"/>
    <p:sldId id="267" r:id="rId13"/>
    <p:sldId id="268" r:id="rId14"/>
    <p:sldId id="276" r:id="rId15"/>
    <p:sldId id="277" r:id="rId16"/>
    <p:sldId id="278" r:id="rId17"/>
    <p:sldId id="279" r:id="rId18"/>
    <p:sldId id="27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24" autoAdjust="0"/>
  </p:normalViewPr>
  <p:slideViewPr>
    <p:cSldViewPr>
      <p:cViewPr varScale="1">
        <p:scale>
          <a:sx n="81" d="100"/>
          <a:sy n="81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3B323-2B93-4C6B-91BE-5807F0436AA6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BCC94-77C5-4087-8361-A17FBA200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BCC94-77C5-4087-8361-A17FBA2009D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86;&#1090;&#1095;&#1077;&#1090;\&#1096;&#1091;&#1084;%20&#1084;&#1086;&#1088;&#1103;%20%20-%20&#1047;&#1074;&#1091;&#1082;&#1080;%20&#1087;&#1088;&#1080;&#1088;&#1086;&#1076;&#1099;%20&#1088;&#1077;&#1083;&#1072;&#1082;&#1089;&#1072;&#1094;&#1080;&#1103;%20&#1084;&#1086;&#1088;&#1077;.mp3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G:\отчет\корабль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52" y="0"/>
            <a:ext cx="9118048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357166"/>
            <a:ext cx="807249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000066"/>
                </a:solidFill>
                <a:latin typeface="Comic Sans MS" pitchFamily="66" charset="0"/>
              </a:rPr>
              <a:t>ИТОГОВЫЙ ПЕДАГОГИЧЕСКИЙ СОВЕТ </a:t>
            </a:r>
            <a:br>
              <a:rPr lang="ru-RU" sz="4400" b="1" i="1" dirty="0" smtClean="0">
                <a:solidFill>
                  <a:srgbClr val="000066"/>
                </a:solidFill>
                <a:latin typeface="Comic Sans MS" pitchFamily="66" charset="0"/>
              </a:rPr>
            </a:br>
            <a:r>
              <a:rPr lang="ru-RU" sz="4400" b="1" i="1" dirty="0" smtClean="0">
                <a:solidFill>
                  <a:srgbClr val="000066"/>
                </a:solidFill>
                <a:latin typeface="Comic Sans MS" pitchFamily="66" charset="0"/>
              </a:rPr>
              <a:t>«МОРСКОЙ КРУИЗ»</a:t>
            </a:r>
          </a:p>
          <a:p>
            <a:pPr algn="ctr"/>
            <a:r>
              <a:rPr lang="ru-RU" sz="4400" b="1" dirty="0" smtClean="0">
                <a:solidFill>
                  <a:srgbClr val="000066"/>
                </a:solidFill>
                <a:latin typeface="Comic Sans MS" pitchFamily="66" charset="0"/>
              </a:rPr>
              <a:t>в МОУ Детский сад № 238</a:t>
            </a:r>
            <a:endParaRPr lang="ru-RU" sz="4400" b="1" dirty="0">
              <a:solidFill>
                <a:srgbClr val="000066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G:\отчет\фон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917" y="0"/>
            <a:ext cx="9124083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71538" y="714356"/>
            <a:ext cx="73581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 о проделанной работе за 2016-2017 учебный год </a:t>
            </a:r>
            <a:b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старшей группе № 6 </a:t>
            </a:r>
            <a:endParaRPr lang="ru-RU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отчет\капитан.jpg"/>
          <p:cNvPicPr>
            <a:picLocks noChangeAspect="1" noChangeArrowheads="1"/>
          </p:cNvPicPr>
          <p:nvPr/>
        </p:nvPicPr>
        <p:blipFill>
          <a:blip r:embed="rId2"/>
          <a:srcRect l="4396" t="2554" r="3296" b="3177"/>
          <a:stretch>
            <a:fillRect/>
          </a:stretch>
        </p:blipFill>
        <p:spPr bwMode="auto">
          <a:xfrm>
            <a:off x="3143208" y="0"/>
            <a:ext cx="6000792" cy="635798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596" y="2428868"/>
            <a:ext cx="26432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ИГРА: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«Команды капитана»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G:\отчет\фон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917" y="0"/>
            <a:ext cx="9124083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00100" y="571480"/>
            <a:ext cx="74295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 о проделанной работе за 2016-2017 учебный год </a:t>
            </a:r>
          </a:p>
          <a:p>
            <a:pPr algn="ctr"/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инструктора по физической культуре</a:t>
            </a:r>
            <a:endParaRPr lang="ru-RU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781605"/>
          <a:ext cx="8229600" cy="4163152"/>
        </p:xfrm>
        <a:graphic>
          <a:graphicData uri="http://schemas.openxmlformats.org/drawingml/2006/table">
            <a:tbl>
              <a:tblPr/>
              <a:tblGrid>
                <a:gridCol w="3331489"/>
                <a:gridCol w="1566622"/>
                <a:gridCol w="3331489"/>
              </a:tblGrid>
              <a:tr h="2785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Формы работы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09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Какие задачи необходимо  включить в годовой  план?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(т.е. в чем Вы  затрудняетесь  и необходимо качественно улучшить выполнение программы по данному  направлению)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По социально-коммуникативному развитию</a:t>
                      </a: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По познавательному развитию</a:t>
                      </a: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По художественно-эстетическому развитию</a:t>
                      </a: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По социально-коммуникативному развитию</a:t>
                      </a: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По физическому развитию</a:t>
                      </a: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5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В каком  семинаре  Вы хотели бы участвовать?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В каком семинаре –практикуме Вы хотите принять участие?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5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Какие консультации Вам  необходимо послушать?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Какие открытые просмотры Вы можете или желаете  показать другим педагогам?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6. 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Какие занятия, игры, досуги и т.д.  Вы желаете  посмотреть?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Какие  условия для  развития Вашей  группы  необходимо улучшить?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Перечислите.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221" marR="52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3" descr="G:\отчет\фон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917" y="0"/>
            <a:ext cx="9124083" cy="6858000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3" y="214291"/>
          <a:ext cx="8572558" cy="6445628"/>
        </p:xfrm>
        <a:graphic>
          <a:graphicData uri="http://schemas.openxmlformats.org/drawingml/2006/table">
            <a:tbl>
              <a:tblPr/>
              <a:tblGrid>
                <a:gridCol w="886818"/>
                <a:gridCol w="3325561"/>
                <a:gridCol w="4360179"/>
              </a:tblGrid>
              <a:tr h="281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Формы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работы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371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Какие задачи необходимо  включить в годовой  план?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(т.е. в чем Вы  затрудняетесь  и необходимо качественно улучшить выполнение программы по данному  направлению)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По социально-коммуникативному развитию</a:t>
                      </a: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3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По познавательному развитию</a:t>
                      </a: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3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По художественно-эстетическому развитию</a:t>
                      </a: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3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По </a:t>
                      </a:r>
                      <a:r>
                        <a:rPr lang="ru-RU" sz="1600" smtClean="0">
                          <a:latin typeface="Times New Roman"/>
                          <a:ea typeface="Times New Roman"/>
                          <a:cs typeface="Times New Roman"/>
                        </a:rPr>
                        <a:t>речевому развитию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3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По физическому развитию</a:t>
                      </a: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В каком  семинаре  Вы хотели бы участвовать?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1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В каком семинаре –практикуме Вы хотите принять участие?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Какие консультации Вам  необходимо послушать?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5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Какие открытые просмотры Вы можете или желаете  показать другим педагогам?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1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6. 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Какие занятия, игры, досуги и т.д.  Вы желаете  посмотреть?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91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Какие  условия для  развития Вашей  группы  необходимо улучшить?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Перечислите.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682" marR="38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3794" name="Picture 2" descr="F:\отчет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42888"/>
            <a:ext cx="9753600" cy="73437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42976" y="642918"/>
            <a:ext cx="750099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Утверждение плана на летний период времени.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объединить усилия взрослых (сотрудников МОУ и родителей воспитанников) по созданию максимально эффективных условий, способствующих оздоровлению детского организма в летний период, а также эмоциональному, личностному, познавательному развитию.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F:\отчет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42888"/>
            <a:ext cx="9753600" cy="73437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28662" y="1643050"/>
            <a:ext cx="77867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b="1" i="1" dirty="0" smtClean="0">
                <a:solidFill>
                  <a:srgbClr val="C00000"/>
                </a:solidFill>
              </a:rPr>
              <a:t/>
            </a:r>
            <a:br>
              <a:rPr lang="ru-RU" b="1" i="1" dirty="0" smtClean="0">
                <a:solidFill>
                  <a:srgbClr val="C00000"/>
                </a:solidFill>
              </a:rPr>
            </a:br>
            <a:r>
              <a:rPr lang="ru-RU" sz="2000" b="1" dirty="0" smtClean="0"/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 детьми: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Создать условия, для укрепления здоровья и физического развития детей, повышение эффективности закаливающих мероприятий, совершенствование индивидуального дифференцированного подхода в работе по физическому воспитанию.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Обеспечить условия охраны жизни и здоровья детей, предупреждения травматизма.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Способствовать формированию привычки к здоровому образу жизни и навыкам безопасного поведения.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любознательность, познавательную и творческую активность посредством включения дошкольников в элементарную поисковую, изобразительную, двигательную и музыкальную деятельность.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F:\отчет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42888"/>
            <a:ext cx="9753600" cy="73437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42976" y="785794"/>
            <a:ext cx="757242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сотрудниками: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524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Повышение компетентности педагогов в вопросах организации летней оздоровительной работы с детьми в ДОУ.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524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Обеспечение методического сопровождения для планирования и организации летнего отдыха детей.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524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комфортных условий для оптимизации двигательной, познавательно-речевой, трудовой, интеллектуальной, художественно-эстетической и других видов деятельности каждого ребенка.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524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здоровьесберегающего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режима, обеспечение охраны жизни и здоровья детей, предупреждение заболеваемости и травматизма.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	Реализация системы мероприятий, направленных на оздоровление и физическое развитие детей, их нравственное воспитание, развитие любознательности и познавательной активности, речевое развитие, формирование культурно-гигиенических и трудовых навыков.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F:\отчет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42888"/>
            <a:ext cx="9753600" cy="73437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857356" y="1500174"/>
            <a:ext cx="692948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 родителями: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Повышение компетентности родителей в вопросах организации летнего отдыха.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Привлечение семей к участию в воспитательном процессе на основе педагогики сотрудничества.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 descr="G:\отчет\корабл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85852" y="5000636"/>
            <a:ext cx="72866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УДАЧИ </a:t>
            </a:r>
            <a:br>
              <a:rPr lang="ru-RU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новом учебном году!!!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отчет\подзорная труб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147" y="0"/>
            <a:ext cx="9156147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отчет\фон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67" y="0"/>
            <a:ext cx="9215467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57224" y="571480"/>
            <a:ext cx="77867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Повестка дня: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воспитательно-образовательной работы в ДОУ за 2016-2017 учебный год.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Отчеты воспитателей о проделанной работе за 2016-2017 учебный год.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Отчет о проделанной работе инструктора по ФИЗО. 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Утверждение плана на летний период времени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Итоги педсовета.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G:\отчет\волны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61" y="0"/>
            <a:ext cx="9121339" cy="6858000"/>
          </a:xfrm>
          <a:prstGeom prst="rect">
            <a:avLst/>
          </a:prstGeom>
          <a:noFill/>
        </p:spPr>
      </p:pic>
      <p:pic>
        <p:nvPicPr>
          <p:cNvPr id="7" name="шум моря  - Звуки природы релаксация море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643966" y="628652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603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G:\отчет\фон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917" y="0"/>
            <a:ext cx="9124083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142976" y="1000108"/>
            <a:ext cx="72152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воспитательно-образовательной работы</a:t>
            </a:r>
          </a:p>
          <a:p>
            <a:pPr algn="ctr"/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2016-2017 учебный год в МОУ Детский сад № 238 </a:t>
            </a:r>
            <a:endParaRPr lang="ru-RU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G:\отчет\фон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917" y="0"/>
            <a:ext cx="9124083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42976" y="714356"/>
            <a:ext cx="75009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 о проделанной работе за 2016-2017 учебный год </a:t>
            </a:r>
            <a:b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группе раннего возраста № 1</a:t>
            </a:r>
            <a:endParaRPr lang="ru-RU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G:\отчет\фон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917" y="0"/>
            <a:ext cx="9124083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14414" y="642919"/>
            <a:ext cx="72152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 о проделанной работе за 2016-2017 учебный год </a:t>
            </a:r>
            <a:b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en-US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младшей группе № 4 </a:t>
            </a:r>
            <a:endParaRPr lang="ru-RU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G:\отчет\фон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917" y="0"/>
            <a:ext cx="9124083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57224" y="714356"/>
            <a:ext cx="77153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 о проделанной работе за 2016-2017 учебный год </a:t>
            </a:r>
            <a:b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средней группе № 5 </a:t>
            </a:r>
            <a:endParaRPr lang="ru-RU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G:\отчет\фон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917" y="0"/>
            <a:ext cx="9124083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42910" y="642918"/>
            <a:ext cx="77153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 о проделанной работе за 2016-2017 учебный год </a:t>
            </a:r>
            <a:b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старшей группе № 2 </a:t>
            </a:r>
            <a:endParaRPr lang="ru-RU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491</Words>
  <PresentationFormat>Экран (4:3)</PresentationFormat>
  <Paragraphs>82</Paragraphs>
  <Slides>18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HP</cp:lastModifiedBy>
  <cp:revision>12</cp:revision>
  <dcterms:created xsi:type="dcterms:W3CDTF">2017-05-28T17:37:04Z</dcterms:created>
  <dcterms:modified xsi:type="dcterms:W3CDTF">2017-05-29T12:04:07Z</dcterms:modified>
</cp:coreProperties>
</file>