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2" r:id="rId5"/>
    <p:sldId id="259" r:id="rId6"/>
    <p:sldId id="260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266" r:id="rId23"/>
    <p:sldId id="267" r:id="rId24"/>
    <p:sldId id="268" r:id="rId25"/>
    <p:sldId id="272" r:id="rId26"/>
    <p:sldId id="273" r:id="rId27"/>
    <p:sldId id="281" r:id="rId28"/>
    <p:sldId id="280" r:id="rId29"/>
    <p:sldId id="279" r:id="rId30"/>
    <p:sldId id="278" r:id="rId31"/>
    <p:sldId id="277" r:id="rId32"/>
    <p:sldId id="276" r:id="rId33"/>
    <p:sldId id="275" r:id="rId34"/>
    <p:sldId id="274" r:id="rId35"/>
    <p:sldId id="286" r:id="rId36"/>
    <p:sldId id="285" r:id="rId37"/>
    <p:sldId id="284" r:id="rId38"/>
    <p:sldId id="282" r:id="rId39"/>
    <p:sldId id="292" r:id="rId40"/>
    <p:sldId id="291" r:id="rId41"/>
    <p:sldId id="290" r:id="rId42"/>
    <p:sldId id="289" r:id="rId43"/>
    <p:sldId id="288" r:id="rId44"/>
    <p:sldId id="287" r:id="rId45"/>
    <p:sldId id="293" r:id="rId46"/>
    <p:sldId id="295" r:id="rId47"/>
    <p:sldId id="294" r:id="rId48"/>
    <p:sldId id="297" r:id="rId49"/>
    <p:sldId id="296" r:id="rId50"/>
    <p:sldId id="299" r:id="rId51"/>
    <p:sldId id="298" r:id="rId52"/>
    <p:sldId id="307" r:id="rId53"/>
    <p:sldId id="308" r:id="rId54"/>
    <p:sldId id="265" r:id="rId55"/>
    <p:sldId id="261" r:id="rId56"/>
    <p:sldId id="269" r:id="rId57"/>
    <p:sldId id="324" r:id="rId58"/>
    <p:sldId id="325" r:id="rId59"/>
    <p:sldId id="326" r:id="rId60"/>
    <p:sldId id="327" r:id="rId61"/>
    <p:sldId id="329" r:id="rId62"/>
    <p:sldId id="328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02" r:id="rId7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D384A21-C29F-4953-BCC6-CFD35E846DE0}">
          <p14:sldIdLst>
            <p14:sldId id="256"/>
            <p14:sldId id="271"/>
            <p14:sldId id="257"/>
            <p14:sldId id="262"/>
            <p14:sldId id="259"/>
            <p14:sldId id="260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266"/>
            <p14:sldId id="267"/>
            <p14:sldId id="268"/>
            <p14:sldId id="272"/>
            <p14:sldId id="273"/>
            <p14:sldId id="281"/>
            <p14:sldId id="280"/>
            <p14:sldId id="279"/>
            <p14:sldId id="278"/>
            <p14:sldId id="277"/>
            <p14:sldId id="276"/>
            <p14:sldId id="275"/>
            <p14:sldId id="274"/>
            <p14:sldId id="286"/>
            <p14:sldId id="285"/>
          </p14:sldIdLst>
        </p14:section>
        <p14:section name="Раздел без заголовка" id="{58AD0CB3-85E4-4C1B-BE02-7C19AE357C06}">
          <p14:sldIdLst>
            <p14:sldId id="284"/>
            <p14:sldId id="282"/>
            <p14:sldId id="292"/>
            <p14:sldId id="291"/>
            <p14:sldId id="290"/>
            <p14:sldId id="289"/>
            <p14:sldId id="288"/>
            <p14:sldId id="287"/>
            <p14:sldId id="293"/>
            <p14:sldId id="295"/>
            <p14:sldId id="294"/>
            <p14:sldId id="297"/>
          </p14:sldIdLst>
        </p14:section>
        <p14:section name="Раздел без заголовка" id="{36C8ADDF-CFF4-4D49-BE10-52B38FDACDDF}">
          <p14:sldIdLst>
            <p14:sldId id="296"/>
            <p14:sldId id="299"/>
          </p14:sldIdLst>
        </p14:section>
        <p14:section name="Раздел без заголовка" id="{F21A5EE7-D9DD-4D8E-9FC4-01FDAB98D5DD}">
          <p14:sldIdLst>
            <p14:sldId id="298"/>
            <p14:sldId id="307"/>
            <p14:sldId id="308"/>
            <p14:sldId id="265"/>
            <p14:sldId id="261"/>
            <p14:sldId id="269"/>
            <p14:sldId id="324"/>
            <p14:sldId id="325"/>
            <p14:sldId id="326"/>
            <p14:sldId id="327"/>
            <p14:sldId id="329"/>
            <p14:sldId id="328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FF05"/>
    <a:srgbClr val="FF01F3"/>
    <a:srgbClr val="E06724"/>
    <a:srgbClr val="E2DE22"/>
    <a:srgbClr val="FF5050"/>
    <a:srgbClr val="FF8205"/>
    <a:srgbClr val="006C0D"/>
    <a:srgbClr val="31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6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A82D-0188-48D4-9C2C-9EF9A81814D7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67C5-79B5-4FFA-9DB4-DF7CF8AC5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7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67705-B4C0-4F27-93B7-FD71176818AB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B241E-CBB3-42C4-8744-69A06E412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798F8-C7E9-4B1B-899F-7EF789EB464F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D275-B2D3-4A32-99C5-776178761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7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93312-C627-429A-B500-5D743452B76E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273D1-754E-4DBD-8022-93D01D790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4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C081-3ACD-4680-B174-EC69B32FDC7D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BA05-C8E1-499E-A975-6B7935189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66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A929-52B2-4AE8-B846-029485AF58D1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2483B-D394-4585-A2DF-5809E8604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82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A36EC-3CA4-4752-A50D-32D005BAD614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2938A-5E49-48E1-A3D8-F1AF9F669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69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9E82-AA92-4EC0-AAFD-9AA82C56D7EA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72244-2686-47CB-9FBB-F90BB95F5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57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C751-7195-48C9-9C62-8318A0500890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4482F-8AA5-4AB7-B60E-E5780100A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9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F5C91-453D-4D17-93D0-C550BD0AA257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5CCB7-5008-488E-8598-E5CB13822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9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8BC07-4FCB-4175-AF66-6F0E61C3EC45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4EDE2-58F5-4586-9A77-FEA158A66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17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B1FA0D-A971-48F8-B62F-E552C77EEF7D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2C4301-695B-44C8-B06B-5E8902D38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1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18010" y="1248937"/>
            <a:ext cx="9032487" cy="25545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9BC3FF">
                <a:alpha val="95686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ЗВЁЗДОЧКИ - 2017</a:t>
            </a:r>
            <a:endParaRPr lang="ru-RU" sz="8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04011" y="5051425"/>
            <a:ext cx="7509819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0"/>
                <a:solidFill>
                  <a:srgbClr val="58218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800" dirty="0" smtClean="0">
                <a:ln w="0"/>
                <a:solidFill>
                  <a:srgbClr val="58218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№25 «</a:t>
            </a:r>
            <a:r>
              <a:rPr lang="ru-RU" sz="2800" dirty="0" err="1" smtClean="0">
                <a:ln w="0"/>
                <a:solidFill>
                  <a:srgbClr val="58218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Черемушка</a:t>
            </a:r>
            <a:r>
              <a:rPr lang="ru-RU" sz="2800" dirty="0" smtClean="0">
                <a:ln w="0"/>
                <a:solidFill>
                  <a:srgbClr val="58218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n w="0"/>
              <a:solidFill>
                <a:srgbClr val="58218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1" y="0"/>
            <a:ext cx="124502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499" y="0"/>
            <a:ext cx="1250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5600" y="0"/>
            <a:ext cx="1254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14313"/>
            <a:ext cx="1195281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477751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olly\Desktop\depositphotos_3983237-stock-illustration-gold-star-childr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669" y="305016"/>
            <a:ext cx="6809467" cy="634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499" y="0"/>
            <a:ext cx="1250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5052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Polly\Desktop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531" y="606616"/>
            <a:ext cx="9679578" cy="5389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olly\Desktop\малышок 2017\DSC_2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897" y="274321"/>
            <a:ext cx="10705737" cy="6021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1F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Polly\Desktop\малышок 2017\DSC_2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538" y="352696"/>
            <a:ext cx="4203111" cy="630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Polly\Desktop\малышок 2017\DSC_2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8290" y="843070"/>
            <a:ext cx="3693069" cy="553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Polly\Desktop\малышок 2017\DSC_2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4760" y="426304"/>
            <a:ext cx="9612726" cy="6409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Polly\Desktop\малышок 2017\DSC_2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051" y="675397"/>
            <a:ext cx="8661899" cy="5775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Olga\Desktop\Новая папка (2)\DSC_2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304800"/>
            <a:ext cx="9641958" cy="642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2DE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032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Olga\Desktop\Новая папка (2)\DSC_2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4" y="212417"/>
            <a:ext cx="9650304" cy="6433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7572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Olga\Desktop\Новая папка (2)\DSC_2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99" y="307626"/>
            <a:ext cx="9364676" cy="624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1785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праздники\P4069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7524" y="805044"/>
            <a:ext cx="8187654" cy="545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6FF0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Olga\Desktop\Новая папка (2)\DSC_2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76" y="567769"/>
            <a:ext cx="9128746" cy="6085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8797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Olga\Desktop\Новая папка (2)\DSC_2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33" y="346596"/>
            <a:ext cx="8747131" cy="5831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4976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Olga\Desktop\Новая папка (2)\DSC_2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3" y="151889"/>
            <a:ext cx="9561659" cy="637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4413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Olga\Desktop\Новая папка (2)\DSC_2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67" y="441232"/>
            <a:ext cx="9021943" cy="5975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6540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Olga\Desktop\Новая папка (2)\DSC_2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44" y="649288"/>
            <a:ext cx="8607425" cy="573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121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Olga\Desktop\Новая папка (2)\DSC_2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48" y="512463"/>
            <a:ext cx="9225516" cy="6110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85286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Olga\Desktop\Новая папка (2)\DSC_2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82" y="428368"/>
            <a:ext cx="9375518" cy="6251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0672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7205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Olga\Desktop\Новая папка (2)\DSC_2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30" y="338995"/>
            <a:ext cx="9400947" cy="6226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7652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Olga\Desktop\Новая папка (2)\DSC_2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74" y="428713"/>
            <a:ext cx="9059746" cy="6000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7220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Olga\Desktop\Новая папка (2)\DSC_2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95" y="702798"/>
            <a:ext cx="8543504" cy="5696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2327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-33338"/>
            <a:ext cx="110585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Polly\Desktop\театр-квадрат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Olga\Desktop\Новая папка (2)\DSC_2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48" y="139428"/>
            <a:ext cx="9337589" cy="6184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1137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Olga\Desktop\Новая папка (2)\DSC_2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99" y="521363"/>
            <a:ext cx="8944365" cy="5963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4237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C:\Users\Olga\Desktop\Новая папка (2)\DSC_2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7" y="0"/>
            <a:ext cx="10374970" cy="6871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11067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C:\Users\Olga\Desktop\Новая папка (2)\DSC_2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53" y="444843"/>
            <a:ext cx="9285448" cy="6192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6671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Olga\Desktop\Новая папка (2)\DSC_2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56" y="874189"/>
            <a:ext cx="8366125" cy="557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0486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C:\Users\Olga\Desktop\Новая папка (2)\DSC_2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5" y="298042"/>
            <a:ext cx="4061425" cy="609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3" name="Picture 3" descr="C:\Users\Olga\Desktop\Новая папка (2)\DSC_2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81" y="298042"/>
            <a:ext cx="4084035" cy="612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95139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Olga\Desktop\Новая папка (2)\DSC_2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0" y="379165"/>
            <a:ext cx="4067698" cy="609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4" descr="C:\Users\Olga\Desktop\Новая папка (2)\DSC_2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09" y="379164"/>
            <a:ext cx="4067482" cy="609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8675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C:\Users\Olga\Desktop\Новая папка (2)\DSC_2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26" y="711593"/>
            <a:ext cx="3840253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 descr="C:\Users\Olga\Desktop\Новая папка (2)\DSC_2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76" y="619743"/>
            <a:ext cx="3953452" cy="5929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409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C:\Users\Olga\Desktop\Новая папка (2)\DSC_2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58" y="541731"/>
            <a:ext cx="8152992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9103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C:\Users\Olga\Desktop\Новая папка (2)\DSC_2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57" y="236644"/>
            <a:ext cx="8780802" cy="5815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4578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Polly\Desktop\Без назва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428" y="1185878"/>
            <a:ext cx="6809332" cy="453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1F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C:\Users\Olga\Desktop\Новая папка (2)\DSC_2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73" y="839147"/>
            <a:ext cx="8152993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06070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C:\Users\Olga\Desktop\Новая папка (2)\DSC_2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381" y="569272"/>
            <a:ext cx="80979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6FF0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35767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C:\Users\Olga\Desktop\Новая папка (2)\DSC_2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89" y="650027"/>
            <a:ext cx="9753287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4381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C:\Users\Olga\Desktop\Новая папка (2)\DSC_2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84" y="418649"/>
            <a:ext cx="8638931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06048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Polly\Desktop\2016-08-23_214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9525" y="1012385"/>
            <a:ext cx="6999424" cy="4549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10741" y="906887"/>
            <a:ext cx="184731" cy="830997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E06724"/>
                </a:gs>
                <a:gs pos="41000">
                  <a:srgbClr val="FFC000"/>
                </a:gs>
                <a:gs pos="73000">
                  <a:srgbClr val="FFFF00"/>
                </a:gs>
                <a:gs pos="100000">
                  <a:srgbClr val="31FF15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31FF15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C:\Users\Polly\Desktop\7789782aa14614ebd936fe06de4741e5_i-107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4114" y="429945"/>
            <a:ext cx="8791303" cy="6114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10741" y="906887"/>
            <a:ext cx="184731" cy="830997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E06724"/>
                </a:gs>
                <a:gs pos="41000">
                  <a:srgbClr val="FFC000"/>
                </a:gs>
                <a:gs pos="73000">
                  <a:srgbClr val="FFFF00"/>
                </a:gs>
                <a:gs pos="100000">
                  <a:srgbClr val="31FF15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31FF1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F:\праздники\P3319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1482" y="613521"/>
            <a:ext cx="7729806" cy="5797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848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144464"/>
            <a:ext cx="2324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5" y="0"/>
            <a:ext cx="12249665" cy="710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3526981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9507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49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899345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0531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9"/>
            <a:ext cx="12194604" cy="703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98137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Polly\Desktop\azbuka-tant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6160" y="1097281"/>
            <a:ext cx="7722688" cy="484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1F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1555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15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9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4184497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848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144464"/>
            <a:ext cx="2324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5" y="0"/>
            <a:ext cx="12249665" cy="710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41824818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0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23706" cy="71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160308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848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144464"/>
            <a:ext cx="2324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5" y="0"/>
            <a:ext cx="12249665" cy="710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22908055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0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23706" cy="71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945198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6675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6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7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87191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7699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7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3831" cy="71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389271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848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144464"/>
            <a:ext cx="2324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5" y="0"/>
            <a:ext cx="12249665" cy="710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2692413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0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23706" cy="71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33880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0771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60772" name="Picture 5" descr="http://img0.liveinternet.ru/images/attach/c/5/86/608/86608124_large_9_Maya_Den_Pobeduy__46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500564"/>
            <a:ext cx="3905251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3" name="Picture 2" descr="C:\Users\user\Desktop\9 мая 2017 сценарий, презентация\i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1"/>
            <a:ext cx="12204701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534014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216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848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144464"/>
            <a:ext cx="2324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5" y="0"/>
            <a:ext cx="12249665" cy="710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63492755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03" name="Содержимое 5" descr="9_Ma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00888"/>
          </a:xfrm>
        </p:spPr>
      </p:pic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23706" cy="71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006884"/>
      </p:ext>
    </p:extLst>
  </p:cSld>
  <p:clrMapOvr>
    <a:masterClrMapping/>
  </p:clrMapOvr>
  <p:transition spd="slow" advTm="5146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10741" y="906887"/>
            <a:ext cx="184731" cy="830997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E06724"/>
                </a:gs>
                <a:gs pos="41000">
                  <a:srgbClr val="FFC000"/>
                </a:gs>
                <a:gs pos="73000">
                  <a:srgbClr val="FFFF00"/>
                </a:gs>
                <a:gs pos="100000">
                  <a:srgbClr val="31FF15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31FF15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F:\праздники\emblema600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59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499" y="0"/>
            <a:ext cx="1250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Содержимое 3" descr="9_may_2010 (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1247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AutoShape 5" descr="http://photodomus.ru/photo/76/7686498b35f76716d22bbea3a689b456.jpg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64584" y="0"/>
            <a:ext cx="124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12</Words>
  <Application>Microsoft Office PowerPoint</Application>
  <PresentationFormat>Произвольный</PresentationFormat>
  <Paragraphs>2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Milena Tavkazahova</dc:creator>
  <cp:lastModifiedBy>user</cp:lastModifiedBy>
  <cp:revision>43</cp:revision>
  <dcterms:created xsi:type="dcterms:W3CDTF">2015-02-10T14:59:10Z</dcterms:created>
  <dcterms:modified xsi:type="dcterms:W3CDTF">2017-05-24T04:34:32Z</dcterms:modified>
</cp:coreProperties>
</file>