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7" r:id="rId4"/>
    <p:sldId id="258" r:id="rId5"/>
    <p:sldId id="286" r:id="rId6"/>
    <p:sldId id="290" r:id="rId7"/>
    <p:sldId id="288" r:id="rId8"/>
    <p:sldId id="289" r:id="rId9"/>
    <p:sldId id="306" r:id="rId10"/>
    <p:sldId id="309" r:id="rId11"/>
    <p:sldId id="267" r:id="rId12"/>
    <p:sldId id="322" r:id="rId13"/>
    <p:sldId id="274" r:id="rId14"/>
    <p:sldId id="263" r:id="rId15"/>
    <p:sldId id="261" r:id="rId16"/>
    <p:sldId id="272" r:id="rId17"/>
    <p:sldId id="273" r:id="rId18"/>
    <p:sldId id="297" r:id="rId19"/>
    <p:sldId id="307" r:id="rId20"/>
    <p:sldId id="305" r:id="rId21"/>
    <p:sldId id="316" r:id="rId22"/>
    <p:sldId id="315" r:id="rId23"/>
    <p:sldId id="278" r:id="rId24"/>
    <p:sldId id="277" r:id="rId25"/>
    <p:sldId id="303" r:id="rId26"/>
    <p:sldId id="302" r:id="rId27"/>
    <p:sldId id="301" r:id="rId28"/>
    <p:sldId id="292" r:id="rId29"/>
    <p:sldId id="320" r:id="rId30"/>
    <p:sldId id="321" r:id="rId31"/>
    <p:sldId id="32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60"/>
  </p:normalViewPr>
  <p:slideViewPr>
    <p:cSldViewPr>
      <p:cViewPr varScale="1">
        <p:scale>
          <a:sx n="68" d="100"/>
          <a:sy n="68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Autofit/>
          </a:bodyPr>
          <a:lstStyle/>
          <a:p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C:\Users\BVSilver\Desktop\байкал\Baikal_Davsha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76912" y="-86696"/>
            <a:ext cx="9220912" cy="70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1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05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BVSilver\Desktop\животные\2u6j2eo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VSilver\Desktop\животные\m_a6a725c91fd890a7cd04477cfc27783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4000" cy="68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VSilver\Desktop\животные\m_a6a725c91fd890a7cd04477cfc27783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3999" cy="68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9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BVSilver\Desktop\животные\7029569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8014" y="0"/>
            <a:ext cx="915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657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BVSilver\Desktop\байкал\12f9d000ac585df723ab67ee2044840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3988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40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BVSilver\Desktop\животные\original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0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41" y="0"/>
            <a:ext cx="91333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01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3" y="0"/>
            <a:ext cx="91391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79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такой…? 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нора\img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20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5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3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3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8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67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VSilver\Desktop\животные\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9049" y="0"/>
            <a:ext cx="917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138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845" y="0"/>
            <a:ext cx="91508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15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85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01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такой…? 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нора\img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такой…? </a:t>
            </a:r>
            <a:endParaRPr lang="ru-RU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F:\нора\img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6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78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2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6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0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3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</Words>
  <Application>Microsoft Office PowerPoint</Application>
  <PresentationFormat>Экран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он такой…? </vt:lpstr>
      <vt:lpstr>он такой…? </vt:lpstr>
      <vt:lpstr>он такой…?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Сибири</dc:title>
  <dc:creator>BVSilver</dc:creator>
  <cp:lastModifiedBy>пк</cp:lastModifiedBy>
  <cp:revision>34</cp:revision>
  <dcterms:created xsi:type="dcterms:W3CDTF">2013-07-16T16:36:50Z</dcterms:created>
  <dcterms:modified xsi:type="dcterms:W3CDTF">2017-04-14T17:15:24Z</dcterms:modified>
</cp:coreProperties>
</file>