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5" r:id="rId8"/>
    <p:sldId id="266" r:id="rId9"/>
    <p:sldId id="275" r:id="rId10"/>
    <p:sldId id="263" r:id="rId11"/>
    <p:sldId id="276" r:id="rId12"/>
    <p:sldId id="267" r:id="rId13"/>
    <p:sldId id="277" r:id="rId14"/>
    <p:sldId id="268" r:id="rId15"/>
    <p:sldId id="278" r:id="rId16"/>
    <p:sldId id="269" r:id="rId17"/>
    <p:sldId id="270" r:id="rId18"/>
    <p:sldId id="271" r:id="rId19"/>
    <p:sldId id="272" r:id="rId20"/>
    <p:sldId id="273" r:id="rId21"/>
    <p:sldId id="274" r:id="rId22"/>
    <p:sldId id="279" r:id="rId23"/>
    <p:sldId id="280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439" autoAdjust="0"/>
    <p:restoredTop sz="96127" autoAdjust="0"/>
  </p:normalViewPr>
  <p:slideViewPr>
    <p:cSldViewPr>
      <p:cViewPr varScale="1">
        <p:scale>
          <a:sx n="71" d="100"/>
          <a:sy n="71" d="100"/>
        </p:scale>
        <p:origin x="-136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A2162-6B9F-4D1B-9329-76676CD3FB95}" type="datetimeFigureOut">
              <a:rPr lang="ru-RU" smtClean="0"/>
              <a:pPr/>
              <a:t>09.11.2016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F950FF6C-E9A8-4FE1-A277-013B0165D2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A2162-6B9F-4D1B-9329-76676CD3FB95}" type="datetimeFigureOut">
              <a:rPr lang="ru-RU" smtClean="0"/>
              <a:pPr/>
              <a:t>09.11.2016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0FF6C-E9A8-4FE1-A277-013B0165D2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A2162-6B9F-4D1B-9329-76676CD3FB95}" type="datetimeFigureOut">
              <a:rPr lang="ru-RU" smtClean="0"/>
              <a:pPr/>
              <a:t>09.11.2016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0FF6C-E9A8-4FE1-A277-013B0165D2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A2162-6B9F-4D1B-9329-76676CD3FB95}" type="datetimeFigureOut">
              <a:rPr lang="ru-RU" smtClean="0"/>
              <a:pPr/>
              <a:t>09.11.2016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F950FF6C-E9A8-4FE1-A277-013B0165D2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A2162-6B9F-4D1B-9329-76676CD3FB95}" type="datetimeFigureOut">
              <a:rPr lang="ru-RU" smtClean="0"/>
              <a:pPr/>
              <a:t>09.11.2016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0FF6C-E9A8-4FE1-A277-013B0165D2A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A2162-6B9F-4D1B-9329-76676CD3FB95}" type="datetimeFigureOut">
              <a:rPr lang="ru-RU" smtClean="0"/>
              <a:pPr/>
              <a:t>09.11.2016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0FF6C-E9A8-4FE1-A277-013B0165D2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A2162-6B9F-4D1B-9329-76676CD3FB95}" type="datetimeFigureOut">
              <a:rPr lang="ru-RU" smtClean="0"/>
              <a:pPr/>
              <a:t>09.11.2016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F950FF6C-E9A8-4FE1-A277-013B0165D2A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A2162-6B9F-4D1B-9329-76676CD3FB95}" type="datetimeFigureOut">
              <a:rPr lang="ru-RU" smtClean="0"/>
              <a:pPr/>
              <a:t>09.11.2016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0FF6C-E9A8-4FE1-A277-013B0165D2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A2162-6B9F-4D1B-9329-76676CD3FB95}" type="datetimeFigureOut">
              <a:rPr lang="ru-RU" smtClean="0"/>
              <a:pPr/>
              <a:t>09.11.2016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0FF6C-E9A8-4FE1-A277-013B0165D2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A2162-6B9F-4D1B-9329-76676CD3FB95}" type="datetimeFigureOut">
              <a:rPr lang="ru-RU" smtClean="0"/>
              <a:pPr/>
              <a:t>09.11.2016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0FF6C-E9A8-4FE1-A277-013B0165D2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A2162-6B9F-4D1B-9329-76676CD3FB95}" type="datetimeFigureOut">
              <a:rPr lang="ru-RU" smtClean="0"/>
              <a:pPr/>
              <a:t>09.11.2016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50FF6C-E9A8-4FE1-A277-013B0165D2A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463A2162-6B9F-4D1B-9329-76676CD3FB95}" type="datetimeFigureOut">
              <a:rPr lang="ru-RU" smtClean="0"/>
              <a:pPr/>
              <a:t>09.11.2016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F950FF6C-E9A8-4FE1-A277-013B0165D2A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12" Type="http://schemas.openxmlformats.org/officeDocument/2006/relationships/image" Target="../media/image1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11" Type="http://schemas.openxmlformats.org/officeDocument/2006/relationships/image" Target="../media/image12.jpeg"/><Relationship Id="rId5" Type="http://schemas.openxmlformats.org/officeDocument/2006/relationships/image" Target="../media/image6.jpeg"/><Relationship Id="rId10" Type="http://schemas.openxmlformats.org/officeDocument/2006/relationships/image" Target="../media/image11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12" Type="http://schemas.openxmlformats.org/officeDocument/2006/relationships/image" Target="../media/image24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11" Type="http://schemas.openxmlformats.org/officeDocument/2006/relationships/image" Target="../media/image23.jpeg"/><Relationship Id="rId5" Type="http://schemas.openxmlformats.org/officeDocument/2006/relationships/image" Target="../media/image17.jpeg"/><Relationship Id="rId10" Type="http://schemas.openxmlformats.org/officeDocument/2006/relationships/image" Target="../media/image22.jpeg"/><Relationship Id="rId4" Type="http://schemas.openxmlformats.org/officeDocument/2006/relationships/image" Target="../media/image16.jpeg"/><Relationship Id="rId9" Type="http://schemas.openxmlformats.org/officeDocument/2006/relationships/image" Target="../media/image21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10" Type="http://schemas.openxmlformats.org/officeDocument/2006/relationships/image" Target="../media/image33.jpeg"/><Relationship Id="rId4" Type="http://schemas.openxmlformats.org/officeDocument/2006/relationships/image" Target="../media/image27.jpeg"/><Relationship Id="rId9" Type="http://schemas.openxmlformats.org/officeDocument/2006/relationships/image" Target="../media/image32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35.jpeg"/><Relationship Id="rId7" Type="http://schemas.openxmlformats.org/officeDocument/2006/relationships/image" Target="../media/image39.jpeg"/><Relationship Id="rId12" Type="http://schemas.openxmlformats.org/officeDocument/2006/relationships/image" Target="../media/image44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11" Type="http://schemas.openxmlformats.org/officeDocument/2006/relationships/image" Target="../media/image43.jpeg"/><Relationship Id="rId5" Type="http://schemas.openxmlformats.org/officeDocument/2006/relationships/image" Target="../media/image37.jpeg"/><Relationship Id="rId10" Type="http://schemas.openxmlformats.org/officeDocument/2006/relationships/image" Target="../media/image42.jpeg"/><Relationship Id="rId4" Type="http://schemas.openxmlformats.org/officeDocument/2006/relationships/image" Target="../media/image36.jpeg"/><Relationship Id="rId9" Type="http://schemas.openxmlformats.org/officeDocument/2006/relationships/image" Target="../media/image41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381000" y="2714620"/>
            <a:ext cx="8458200" cy="3361167"/>
          </a:xfrm>
        </p:spPr>
        <p:txBody>
          <a:bodyPr/>
          <a:lstStyle/>
          <a:p>
            <a:pPr algn="ctr"/>
            <a:r>
              <a:rPr lang="en-US" sz="6600" b="1" smtClean="0">
                <a:solidFill>
                  <a:srgbClr val="FF0000"/>
                </a:solidFill>
              </a:rPr>
              <a:t> </a:t>
            </a:r>
            <a:r>
              <a:rPr lang="en-US" sz="6600" b="1" dirty="0" smtClean="0">
                <a:solidFill>
                  <a:srgbClr val="FF0000"/>
                </a:solidFill>
              </a:rPr>
              <a:t>STAR HOUR</a:t>
            </a:r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en-US" dirty="0" smtClean="0"/>
              <a:t>It’s a wonderful planet we live on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                          </a:t>
            </a:r>
            <a:r>
              <a:rPr lang="ru-RU" sz="1600" dirty="0" err="1" smtClean="0"/>
              <a:t>Тимашкова</a:t>
            </a:r>
            <a:r>
              <a:rPr lang="ru-RU" sz="1600" dirty="0" smtClean="0"/>
              <a:t>  Л.Г. учитель английского языка</a:t>
            </a:r>
            <a:br>
              <a:rPr lang="ru-RU" sz="1600" dirty="0" smtClean="0"/>
            </a:br>
            <a:r>
              <a:rPr lang="ru-RU" sz="1600" dirty="0" smtClean="0"/>
              <a:t>                                                                     Шахматова Н.а. учитель английского языка</a:t>
            </a:r>
            <a:endParaRPr lang="ru-RU" sz="1600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381000" y="357166"/>
            <a:ext cx="8458200" cy="1571636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Муниципальное бюджетное образовательное учреждение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«Средняя общеобразовательная школа № 12»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г. Абакан Республика Хакасия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85728"/>
            <a:ext cx="8686800" cy="714380"/>
          </a:xfrm>
        </p:spPr>
        <p:txBody>
          <a:bodyPr/>
          <a:lstStyle/>
          <a:p>
            <a:r>
              <a:rPr lang="en-US" dirty="0" smtClean="0"/>
              <a:t>Put in the right order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1554163"/>
          <a:ext cx="8686800" cy="2926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95600"/>
                <a:gridCol w="2895600"/>
                <a:gridCol w="2895600"/>
              </a:tblGrid>
              <a:tr h="370840"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dirty="0" err="1" smtClean="0"/>
                        <a:t>S.Korolev</a:t>
                      </a:r>
                      <a:r>
                        <a:rPr lang="en-US" baseline="0" dirty="0" smtClean="0"/>
                        <a:t> c</a:t>
                      </a:r>
                      <a:r>
                        <a:rPr lang="en-US" dirty="0" smtClean="0"/>
                        <a:t>onstructed the first spaceship</a:t>
                      </a:r>
                      <a:endParaRPr lang="ru-RU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N. </a:t>
                      </a:r>
                      <a:r>
                        <a:rPr lang="en-US" dirty="0" err="1" smtClean="0"/>
                        <a:t>Armsrong</a:t>
                      </a:r>
                      <a:r>
                        <a:rPr lang="en-US" dirty="0" smtClean="0"/>
                        <a:t> landed on</a:t>
                      </a:r>
                      <a:r>
                        <a:rPr lang="en-US" baseline="0" dirty="0" smtClean="0"/>
                        <a:t> the Moon.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Y. Gagarin</a:t>
                      </a:r>
                      <a:r>
                        <a:rPr lang="en-US" baseline="0" dirty="0" smtClean="0"/>
                        <a:t> circled the Earth in </a:t>
                      </a:r>
                      <a:r>
                        <a:rPr lang="en-US" baseline="0" dirty="0" err="1" smtClean="0"/>
                        <a:t>Vostok</a:t>
                      </a:r>
                      <a:r>
                        <a:rPr lang="en-US" baseline="0" dirty="0" smtClean="0"/>
                        <a:t> spaceship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Рисунок 4" descr="voss_2bi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1571612"/>
            <a:ext cx="2857520" cy="2286016"/>
          </a:xfrm>
          <a:prstGeom prst="rect">
            <a:avLst/>
          </a:prstGeom>
        </p:spPr>
      </p:pic>
      <p:pic>
        <p:nvPicPr>
          <p:cNvPr id="6" name="Рисунок 5" descr="wr-720.sh-1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4678" y="1571612"/>
            <a:ext cx="2857520" cy="2286016"/>
          </a:xfrm>
          <a:prstGeom prst="rect">
            <a:avLst/>
          </a:prstGeom>
        </p:spPr>
      </p:pic>
      <p:pic>
        <p:nvPicPr>
          <p:cNvPr id="7" name="Рисунок 6" descr="0187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43636" y="1571612"/>
            <a:ext cx="2857520" cy="221457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57158" y="1643050"/>
            <a:ext cx="35719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b="1" dirty="0" smtClean="0"/>
              <a:t>1</a:t>
            </a:r>
            <a:endParaRPr lang="ru-RU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286116" y="1643050"/>
            <a:ext cx="35719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b="1" dirty="0" smtClean="0"/>
              <a:t>2</a:t>
            </a:r>
            <a:endParaRPr lang="ru-RU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6215074" y="1643050"/>
            <a:ext cx="35719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b="1" dirty="0" smtClean="0"/>
              <a:t>3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14290"/>
            <a:ext cx="8686800" cy="785818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Right answer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214422"/>
            <a:ext cx="8686800" cy="4865703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graphicFrame>
        <p:nvGraphicFramePr>
          <p:cNvPr id="4" name="Содержимое 3"/>
          <p:cNvGraphicFramePr>
            <a:graphicFrameLocks/>
          </p:cNvGraphicFramePr>
          <p:nvPr/>
        </p:nvGraphicFramePr>
        <p:xfrm>
          <a:off x="1785918" y="1785926"/>
          <a:ext cx="5857916" cy="36627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57520"/>
                <a:gridCol w="3000396"/>
              </a:tblGrid>
              <a:tr h="274836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76954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Y. Gagarin</a:t>
                      </a:r>
                      <a:r>
                        <a:rPr lang="en-US" baseline="0" dirty="0" smtClean="0"/>
                        <a:t> circled the Earth in </a:t>
                      </a:r>
                      <a:r>
                        <a:rPr lang="en-US" baseline="0" dirty="0" err="1" smtClean="0"/>
                        <a:t>Vostok</a:t>
                      </a:r>
                      <a:r>
                        <a:rPr lang="en-US" baseline="0" dirty="0" smtClean="0"/>
                        <a:t> spaceship</a:t>
                      </a:r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N. </a:t>
                      </a:r>
                      <a:r>
                        <a:rPr lang="en-US" dirty="0" err="1" smtClean="0"/>
                        <a:t>Armsrong</a:t>
                      </a:r>
                      <a:r>
                        <a:rPr lang="en-US" dirty="0" smtClean="0"/>
                        <a:t> landed on</a:t>
                      </a:r>
                      <a:r>
                        <a:rPr lang="en-US" baseline="0" dirty="0" smtClean="0"/>
                        <a:t> the Moon.</a:t>
                      </a:r>
                      <a:endParaRPr lang="ru-RU" dirty="0" smtClean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Рисунок 5" descr="wr-720.sh-1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6" y="1785926"/>
            <a:ext cx="2928958" cy="2748387"/>
          </a:xfrm>
          <a:prstGeom prst="rect">
            <a:avLst/>
          </a:prstGeom>
        </p:spPr>
      </p:pic>
      <p:pic>
        <p:nvPicPr>
          <p:cNvPr id="7" name="Рисунок 6" descr="0187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5918" y="1785926"/>
            <a:ext cx="2857520" cy="271464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857356" y="1857364"/>
            <a:ext cx="28575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b="1" dirty="0" smtClean="0"/>
              <a:t>2</a:t>
            </a:r>
            <a:endParaRPr lang="ru-RU" b="1" dirty="0"/>
          </a:p>
        </p:txBody>
      </p:sp>
      <p:sp>
        <p:nvSpPr>
          <p:cNvPr id="9" name="TextBox 8"/>
          <p:cNvSpPr txBox="1"/>
          <p:nvPr/>
        </p:nvSpPr>
        <p:spPr>
          <a:xfrm>
            <a:off x="4786314" y="1857364"/>
            <a:ext cx="28575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b="1" dirty="0"/>
              <a:t>3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14290"/>
            <a:ext cx="8686800" cy="785818"/>
          </a:xfrm>
        </p:spPr>
        <p:txBody>
          <a:bodyPr/>
          <a:lstStyle/>
          <a:p>
            <a:r>
              <a:rPr lang="en-US" dirty="0" smtClean="0"/>
              <a:t>Put in the right order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2422631"/>
          <a:ext cx="8686800" cy="28205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95600"/>
                <a:gridCol w="2895600"/>
                <a:gridCol w="2895600"/>
              </a:tblGrid>
              <a:tr h="169769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808875">
                <a:tc>
                  <a:txBody>
                    <a:bodyPr/>
                    <a:lstStyle/>
                    <a:p>
                      <a:r>
                        <a:rPr lang="en-US" dirty="0" smtClean="0"/>
                        <a:t>Hurricane</a:t>
                      </a:r>
                      <a:r>
                        <a:rPr lang="en-US" baseline="0" dirty="0" smtClean="0"/>
                        <a:t> Katrina in the USA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Tsunami</a:t>
                      </a:r>
                      <a:r>
                        <a:rPr lang="en-US" baseline="0" dirty="0" smtClean="0"/>
                        <a:t> in the Indian Ocean (Thailand)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Earthquake in Japan (Fukushima accident)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Рисунок 4" descr="Hurricane katrina damage gulfport mississippi.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2428868"/>
            <a:ext cx="2857520" cy="2000264"/>
          </a:xfrm>
          <a:prstGeom prst="rect">
            <a:avLst/>
          </a:prstGeom>
        </p:spPr>
      </p:pic>
      <p:pic>
        <p:nvPicPr>
          <p:cNvPr id="6" name="Рисунок 5" descr="951eb6f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4678" y="2428868"/>
            <a:ext cx="2786082" cy="2000264"/>
          </a:xfrm>
          <a:prstGeom prst="rect">
            <a:avLst/>
          </a:prstGeom>
        </p:spPr>
      </p:pic>
      <p:pic>
        <p:nvPicPr>
          <p:cNvPr id="7" name="Рисунок 6" descr="japan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2428868"/>
            <a:ext cx="2905156" cy="200026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57158" y="2571744"/>
            <a:ext cx="35719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b="1" dirty="0" smtClean="0"/>
              <a:t>1</a:t>
            </a:r>
            <a:endParaRPr lang="ru-RU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286116" y="2571744"/>
            <a:ext cx="35719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b="1" dirty="0" smtClean="0"/>
              <a:t>2</a:t>
            </a:r>
            <a:endParaRPr lang="ru-RU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6215074" y="2571744"/>
            <a:ext cx="35719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b="1" dirty="0" smtClean="0"/>
              <a:t>3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14290"/>
            <a:ext cx="8686800" cy="785818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Right answer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graphicFrame>
        <p:nvGraphicFramePr>
          <p:cNvPr id="4" name="Содержимое 3"/>
          <p:cNvGraphicFramePr>
            <a:graphicFrameLocks/>
          </p:cNvGraphicFramePr>
          <p:nvPr/>
        </p:nvGraphicFramePr>
        <p:xfrm>
          <a:off x="1714480" y="2422631"/>
          <a:ext cx="5643602" cy="28205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57520"/>
                <a:gridCol w="2786082"/>
              </a:tblGrid>
              <a:tr h="169769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ru-RU" dirty="0"/>
                    </a:p>
                  </a:txBody>
                  <a:tcPr/>
                </a:tc>
              </a:tr>
              <a:tr h="80887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Tsunami</a:t>
                      </a:r>
                      <a:r>
                        <a:rPr lang="en-US" baseline="0" dirty="0" smtClean="0"/>
                        <a:t> in the Indian Ocean (Thailand) - 2004</a:t>
                      </a:r>
                      <a:endParaRPr lang="ru-RU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Hurricane</a:t>
                      </a:r>
                      <a:r>
                        <a:rPr lang="en-US" baseline="0" dirty="0" smtClean="0"/>
                        <a:t> Katrina in the USA - 2005</a:t>
                      </a:r>
                      <a:endParaRPr lang="ru-RU" dirty="0" smtClean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Рисунок 4" descr="Hurricane katrina damage gulfport mississippi.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0" y="2428868"/>
            <a:ext cx="2786082" cy="2000264"/>
          </a:xfrm>
          <a:prstGeom prst="rect">
            <a:avLst/>
          </a:prstGeom>
        </p:spPr>
      </p:pic>
      <p:pic>
        <p:nvPicPr>
          <p:cNvPr id="6" name="Рисунок 5" descr="951eb6f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4480" y="2428868"/>
            <a:ext cx="2786082" cy="200026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785918" y="2500306"/>
            <a:ext cx="35719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b="1" dirty="0" smtClean="0"/>
              <a:t>1</a:t>
            </a:r>
            <a:endParaRPr lang="ru-RU" b="1" dirty="0"/>
          </a:p>
        </p:txBody>
      </p:sp>
      <p:sp>
        <p:nvSpPr>
          <p:cNvPr id="9" name="TextBox 8"/>
          <p:cNvSpPr txBox="1"/>
          <p:nvPr/>
        </p:nvSpPr>
        <p:spPr>
          <a:xfrm>
            <a:off x="4643438" y="2500306"/>
            <a:ext cx="35719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b="1" dirty="0" smtClean="0"/>
              <a:t>2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85728"/>
            <a:ext cx="8686800" cy="714380"/>
          </a:xfrm>
        </p:spPr>
        <p:txBody>
          <a:bodyPr/>
          <a:lstStyle/>
          <a:p>
            <a:r>
              <a:rPr lang="en-US" dirty="0" smtClean="0"/>
              <a:t>Put in the right order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2500305"/>
          <a:ext cx="8686800" cy="28302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95600"/>
                <a:gridCol w="2895600"/>
                <a:gridCol w="2895600"/>
              </a:tblGrid>
              <a:tr h="182467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18530">
                <a:tc>
                  <a:txBody>
                    <a:bodyPr/>
                    <a:lstStyle/>
                    <a:p>
                      <a:r>
                        <a:rPr lang="en-US" dirty="0" smtClean="0"/>
                        <a:t>Emergency</a:t>
                      </a:r>
                      <a:r>
                        <a:rPr lang="en-US" baseline="0" dirty="0" smtClean="0"/>
                        <a:t> workers monitor the water level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Emergency workers begin cleaning up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Emergency workers pick</a:t>
                      </a:r>
                      <a:r>
                        <a:rPr lang="en-US" baseline="0" dirty="0" smtClean="0"/>
                        <a:t> the people up in boats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Рисунок 4" descr="o6xwkxdp1x-800x600_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36" y="2428868"/>
            <a:ext cx="2857520" cy="2071702"/>
          </a:xfrm>
          <a:prstGeom prst="rect">
            <a:avLst/>
          </a:prstGeom>
        </p:spPr>
      </p:pic>
      <p:pic>
        <p:nvPicPr>
          <p:cNvPr id="6" name="Рисунок 5" descr="18660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14678" y="2428868"/>
            <a:ext cx="2857488" cy="2071702"/>
          </a:xfrm>
          <a:prstGeom prst="rect">
            <a:avLst/>
          </a:prstGeom>
        </p:spPr>
      </p:pic>
      <p:pic>
        <p:nvPicPr>
          <p:cNvPr id="7" name="Рисунок 6" descr="уровень воды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720" y="2428868"/>
            <a:ext cx="2857520" cy="207170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57158" y="2500306"/>
            <a:ext cx="35719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b="1" dirty="0" smtClean="0"/>
              <a:t>1</a:t>
            </a:r>
            <a:endParaRPr lang="ru-RU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286116" y="2500306"/>
            <a:ext cx="35719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b="1" dirty="0" smtClean="0"/>
              <a:t>2</a:t>
            </a:r>
            <a:endParaRPr lang="ru-RU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6215074" y="2500306"/>
            <a:ext cx="35719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b="1" dirty="0" smtClean="0"/>
              <a:t>3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14290"/>
            <a:ext cx="8686800" cy="714380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Right answer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graphicFrame>
        <p:nvGraphicFramePr>
          <p:cNvPr id="4" name="Содержимое 3"/>
          <p:cNvGraphicFramePr>
            <a:graphicFrameLocks/>
          </p:cNvGraphicFramePr>
          <p:nvPr/>
        </p:nvGraphicFramePr>
        <p:xfrm>
          <a:off x="1785918" y="2500305"/>
          <a:ext cx="5786478" cy="2926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28958"/>
                <a:gridCol w="2857520"/>
              </a:tblGrid>
              <a:tr h="1824677"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1853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Emergency workers pick</a:t>
                      </a:r>
                      <a:r>
                        <a:rPr lang="en-US" baseline="0" dirty="0" smtClean="0"/>
                        <a:t> the people up in boats</a:t>
                      </a:r>
                      <a:endParaRPr lang="ru-RU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Emergency workers begin cleaning up</a:t>
                      </a:r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Рисунок 4" descr="o6xwkxdp1x-800x600_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5918" y="2428868"/>
            <a:ext cx="2857520" cy="2071702"/>
          </a:xfrm>
          <a:prstGeom prst="rect">
            <a:avLst/>
          </a:prstGeom>
        </p:spPr>
      </p:pic>
      <p:pic>
        <p:nvPicPr>
          <p:cNvPr id="6" name="Рисунок 5" descr="18660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4876" y="2428868"/>
            <a:ext cx="2857488" cy="207170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857356" y="2500306"/>
            <a:ext cx="35719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b="1" dirty="0"/>
              <a:t>2</a:t>
            </a:r>
            <a:endParaRPr lang="ru-RU" b="1" dirty="0"/>
          </a:p>
        </p:txBody>
      </p:sp>
      <p:sp>
        <p:nvSpPr>
          <p:cNvPr id="9" name="TextBox 8"/>
          <p:cNvSpPr txBox="1"/>
          <p:nvPr/>
        </p:nvSpPr>
        <p:spPr>
          <a:xfrm>
            <a:off x="4786314" y="2500306"/>
            <a:ext cx="35719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b="1" dirty="0"/>
              <a:t>3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01752" y="1357298"/>
            <a:ext cx="8686800" cy="2357454"/>
          </a:xfrm>
        </p:spPr>
        <p:txBody>
          <a:bodyPr>
            <a:normAutofit/>
          </a:bodyPr>
          <a:lstStyle/>
          <a:p>
            <a:pPr algn="ctr"/>
            <a:r>
              <a:rPr lang="en-US" sz="6600" dirty="0" smtClean="0"/>
              <a:t>Round 3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4000" b="1" dirty="0" smtClean="0">
                <a:solidFill>
                  <a:srgbClr val="FF0000"/>
                </a:solidFill>
              </a:rPr>
              <a:t>find an odd word</a:t>
            </a:r>
            <a:endParaRPr lang="ru-RU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04800" y="214290"/>
            <a:ext cx="8686800" cy="714380"/>
          </a:xfrm>
        </p:spPr>
        <p:txBody>
          <a:bodyPr/>
          <a:lstStyle/>
          <a:p>
            <a:r>
              <a:rPr lang="en-US" dirty="0" smtClean="0"/>
              <a:t>Find an odd word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304800" y="1357298"/>
            <a:ext cx="8686800" cy="4722827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These animals travelled in space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42844" y="2786058"/>
            <a:ext cx="2000264" cy="12858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2000" b="1" dirty="0" smtClean="0">
                <a:solidFill>
                  <a:schemeClr val="tx1"/>
                </a:solidFill>
              </a:rPr>
              <a:t>1.chimpanzees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285984" y="2786058"/>
            <a:ext cx="2071702" cy="12858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2. squirrels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500562" y="2786058"/>
            <a:ext cx="2143140" cy="12858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3. cats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786578" y="2786058"/>
            <a:ext cx="2143140" cy="12858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4. dogs</a:t>
            </a:r>
            <a:endParaRPr lang="ru-RU" sz="2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85728"/>
            <a:ext cx="8686800" cy="714380"/>
          </a:xfrm>
        </p:spPr>
        <p:txBody>
          <a:bodyPr/>
          <a:lstStyle/>
          <a:p>
            <a:r>
              <a:rPr lang="en-US" dirty="0" smtClean="0"/>
              <a:t>Find an odd word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285860"/>
            <a:ext cx="8777318" cy="4794265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These are natural disasters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3000372"/>
            <a:ext cx="2000264" cy="12144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1. Flood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428860" y="3000372"/>
            <a:ext cx="2143140" cy="12144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2.  Earthquake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14876" y="3000372"/>
            <a:ext cx="2071702" cy="12144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3. Car accident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929454" y="3000372"/>
            <a:ext cx="2071702" cy="12144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4. Volcano</a:t>
            </a:r>
            <a:endParaRPr lang="ru-RU" sz="2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14290"/>
            <a:ext cx="8686800" cy="857256"/>
          </a:xfrm>
        </p:spPr>
        <p:txBody>
          <a:bodyPr/>
          <a:lstStyle/>
          <a:p>
            <a:r>
              <a:rPr lang="en-US" dirty="0" smtClean="0"/>
              <a:t>Find an odd word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357298"/>
            <a:ext cx="8686800" cy="4722827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These are space objects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3000372"/>
            <a:ext cx="1785950" cy="10715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1. Spaceship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85984" y="3000372"/>
            <a:ext cx="1928826" cy="10715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2. Star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429124" y="3000372"/>
            <a:ext cx="1928826" cy="10715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3. Galaxy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572264" y="3000372"/>
            <a:ext cx="1928826" cy="10715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4. Planet</a:t>
            </a:r>
            <a:endParaRPr lang="ru-RU" sz="2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3543304"/>
          </a:xfrm>
        </p:spPr>
        <p:txBody>
          <a:bodyPr>
            <a:normAutofit/>
          </a:bodyPr>
          <a:lstStyle/>
          <a:p>
            <a:pPr algn="ctr"/>
            <a:r>
              <a:rPr lang="en-US" sz="6600" b="1" dirty="0" smtClean="0"/>
              <a:t>ROUND 1</a:t>
            </a:r>
            <a:r>
              <a:rPr lang="en-US" sz="6600" dirty="0" smtClean="0"/>
              <a:t/>
            </a:r>
            <a:br>
              <a:rPr lang="en-US" sz="6600" dirty="0" smtClean="0"/>
            </a:br>
            <a:r>
              <a:rPr lang="en-US" sz="4000" b="1" dirty="0" smtClean="0">
                <a:solidFill>
                  <a:srgbClr val="FF0000"/>
                </a:solidFill>
              </a:rPr>
              <a:t>choose the right answer</a:t>
            </a:r>
            <a:endParaRPr lang="ru-RU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85728"/>
            <a:ext cx="8686800" cy="714380"/>
          </a:xfrm>
        </p:spPr>
        <p:txBody>
          <a:bodyPr/>
          <a:lstStyle/>
          <a:p>
            <a:r>
              <a:rPr lang="en-US" dirty="0" smtClean="0"/>
              <a:t>Find an odd word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285860"/>
            <a:ext cx="8686800" cy="4794265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These people are astronauts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2786058"/>
            <a:ext cx="2000264" cy="12144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1. A. </a:t>
            </a:r>
            <a:r>
              <a:rPr lang="en-US" sz="2000" b="1" dirty="0" err="1" smtClean="0">
                <a:solidFill>
                  <a:schemeClr val="tx1"/>
                </a:solidFill>
              </a:rPr>
              <a:t>Leonov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357422" y="2786058"/>
            <a:ext cx="2286016" cy="12144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2. K. </a:t>
            </a:r>
            <a:r>
              <a:rPr lang="en-US" sz="2000" b="1" dirty="0" err="1" smtClean="0">
                <a:solidFill>
                  <a:schemeClr val="tx1"/>
                </a:solidFill>
              </a:rPr>
              <a:t>Tsiolkovsky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14876" y="2786058"/>
            <a:ext cx="2000264" cy="12144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3. G. </a:t>
            </a:r>
            <a:r>
              <a:rPr lang="en-US" sz="2000" b="1" dirty="0" err="1" smtClean="0">
                <a:solidFill>
                  <a:schemeClr val="tx1"/>
                </a:solidFill>
              </a:rPr>
              <a:t>Titov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786578" y="2786058"/>
            <a:ext cx="2143140" cy="12144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4. N. Armstrong</a:t>
            </a:r>
            <a:endParaRPr lang="ru-RU" sz="2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85728"/>
            <a:ext cx="8686800" cy="785818"/>
          </a:xfrm>
        </p:spPr>
        <p:txBody>
          <a:bodyPr/>
          <a:lstStyle/>
          <a:p>
            <a:r>
              <a:rPr lang="en-US" dirty="0" smtClean="0"/>
              <a:t>Find an odd word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285860"/>
            <a:ext cx="8686800" cy="4794265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These are symptoms of a volcanic eruption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2714620"/>
            <a:ext cx="1928826" cy="1143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1. Ash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428860" y="2714620"/>
            <a:ext cx="2000264" cy="1143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2. Steam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572000" y="2714620"/>
            <a:ext cx="2000264" cy="1143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3. Lava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715140" y="2714620"/>
            <a:ext cx="2071702" cy="1143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4. Funnel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01752" y="1214422"/>
            <a:ext cx="8686800" cy="2571768"/>
          </a:xfrm>
        </p:spPr>
        <p:txBody>
          <a:bodyPr>
            <a:normAutofit/>
          </a:bodyPr>
          <a:lstStyle/>
          <a:p>
            <a:pPr algn="ctr"/>
            <a:r>
              <a:rPr lang="en-US" sz="6600" dirty="0" smtClean="0"/>
              <a:t>The final</a:t>
            </a:r>
            <a:endParaRPr lang="ru-RU" sz="66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04800" y="285728"/>
            <a:ext cx="8686800" cy="571504"/>
          </a:xfrm>
        </p:spPr>
        <p:txBody>
          <a:bodyPr>
            <a:noAutofit/>
          </a:bodyPr>
          <a:lstStyle/>
          <a:p>
            <a:r>
              <a:rPr lang="en-US" sz="2800" dirty="0" smtClean="0"/>
              <a:t>MAKE UP WORDS FROM THE LETTERS OF THIS WORD-COMBINATION</a:t>
            </a:r>
            <a:endParaRPr lang="ru-RU" sz="2800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endParaRPr lang="en-US" dirty="0" smtClean="0"/>
          </a:p>
          <a:p>
            <a:pPr algn="ctr">
              <a:buNone/>
            </a:pPr>
            <a:r>
              <a:rPr lang="en-US" b="1" dirty="0" smtClean="0">
                <a:solidFill>
                  <a:srgbClr val="FF0000"/>
                </a:solidFill>
              </a:rPr>
              <a:t>SPACE EXPLORATION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Рисунок 20" descr="savitskaya_svetlana_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4000504"/>
            <a:ext cx="2000264" cy="257176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14290"/>
            <a:ext cx="8686800" cy="714380"/>
          </a:xfrm>
        </p:spPr>
        <p:txBody>
          <a:bodyPr/>
          <a:lstStyle/>
          <a:p>
            <a:r>
              <a:rPr lang="en-US" dirty="0" smtClean="0"/>
              <a:t>Choose the right answer</a:t>
            </a:r>
            <a:endParaRPr lang="ru-RU" dirty="0"/>
          </a:p>
        </p:txBody>
      </p:sp>
      <p:pic>
        <p:nvPicPr>
          <p:cNvPr id="4" name="Содержимое 3" descr="01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14282" y="1071546"/>
            <a:ext cx="2000264" cy="2786066"/>
          </a:xfrm>
        </p:spPr>
      </p:pic>
      <p:pic>
        <p:nvPicPr>
          <p:cNvPr id="5" name="Рисунок 4" descr="346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57422" y="1071546"/>
            <a:ext cx="2000264" cy="2786082"/>
          </a:xfrm>
          <a:prstGeom prst="rect">
            <a:avLst/>
          </a:prstGeom>
        </p:spPr>
      </p:pic>
      <p:pic>
        <p:nvPicPr>
          <p:cNvPr id="6" name="Рисунок 5" descr="neil-armstrong_1302556462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00562" y="1071546"/>
            <a:ext cx="2071702" cy="2786082"/>
          </a:xfrm>
          <a:prstGeom prst="rect">
            <a:avLst/>
          </a:prstGeom>
        </p:spPr>
      </p:pic>
      <p:pic>
        <p:nvPicPr>
          <p:cNvPr id="7" name="Рисунок 6" descr="RIAN_archive_612748_Valentina_Tereshkova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715141" y="1071546"/>
            <a:ext cx="2143140" cy="2786082"/>
          </a:xfrm>
          <a:prstGeom prst="rect">
            <a:avLst/>
          </a:prstGeom>
        </p:spPr>
      </p:pic>
      <p:pic>
        <p:nvPicPr>
          <p:cNvPr id="9" name="Рисунок 8" descr="гагарин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428860" y="4000504"/>
            <a:ext cx="2000264" cy="2643206"/>
          </a:xfrm>
          <a:prstGeom prst="rect">
            <a:avLst/>
          </a:prstGeom>
        </p:spPr>
      </p:pic>
      <p:pic>
        <p:nvPicPr>
          <p:cNvPr id="10" name="Рисунок 9" descr="ГЕРМАН ТИТОВ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572000" y="4000479"/>
            <a:ext cx="1952622" cy="2643231"/>
          </a:xfrm>
          <a:prstGeom prst="rect">
            <a:avLst/>
          </a:prstGeom>
        </p:spPr>
      </p:pic>
      <p:pic>
        <p:nvPicPr>
          <p:cNvPr id="11" name="Рисунок 10" descr="Ц1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715140" y="4000504"/>
            <a:ext cx="2047873" cy="2643206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85720" y="3357562"/>
            <a:ext cx="185738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S</a:t>
            </a:r>
            <a:r>
              <a:rPr lang="en-US" b="1" dirty="0" smtClean="0"/>
              <a:t>. </a:t>
            </a:r>
            <a:r>
              <a:rPr lang="en-US" b="1" dirty="0" err="1" smtClean="0"/>
              <a:t>Korolev</a:t>
            </a:r>
            <a:endParaRPr lang="ru-RU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2428860" y="3357562"/>
            <a:ext cx="185738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A. </a:t>
            </a:r>
            <a:r>
              <a:rPr lang="en-US" b="1" dirty="0" err="1" smtClean="0"/>
              <a:t>Leonov</a:t>
            </a:r>
            <a:endParaRPr lang="ru-RU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4572000" y="3357562"/>
            <a:ext cx="192882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N. Armstrong</a:t>
            </a:r>
            <a:endParaRPr lang="ru-RU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6786578" y="3357562"/>
            <a:ext cx="200026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V. Tereshkova</a:t>
            </a:r>
            <a:endParaRPr lang="ru-RU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285720" y="6072206"/>
            <a:ext cx="185738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S. </a:t>
            </a:r>
            <a:r>
              <a:rPr lang="en-US" b="1" dirty="0" err="1" smtClean="0"/>
              <a:t>Savitskaya</a:t>
            </a:r>
            <a:endParaRPr lang="ru-RU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2571736" y="6072206"/>
            <a:ext cx="178595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Y. Gagarin</a:t>
            </a:r>
            <a:endParaRPr lang="ru-RU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4643438" y="6072206"/>
            <a:ext cx="178595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G. </a:t>
            </a:r>
            <a:r>
              <a:rPr lang="en-US" b="1" dirty="0" err="1"/>
              <a:t>T</a:t>
            </a:r>
            <a:r>
              <a:rPr lang="en-US" b="1" dirty="0" err="1" smtClean="0"/>
              <a:t>itov</a:t>
            </a:r>
            <a:endParaRPr lang="ru-RU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6786578" y="6072206"/>
            <a:ext cx="192882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b="1" dirty="0" smtClean="0"/>
              <a:t>K. </a:t>
            </a:r>
            <a:r>
              <a:rPr lang="en-US" b="1" dirty="0" err="1" smtClean="0"/>
              <a:t>Tsiolkovsky</a:t>
            </a:r>
            <a:endParaRPr lang="ru-RU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285720" y="1142984"/>
            <a:ext cx="35719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b="1" dirty="0" smtClean="0"/>
              <a:t>1</a:t>
            </a:r>
            <a:endParaRPr lang="ru-RU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2428860" y="1142984"/>
            <a:ext cx="35719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b="1" dirty="0" smtClean="0"/>
              <a:t>2</a:t>
            </a:r>
            <a:endParaRPr lang="ru-RU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4643438" y="1142984"/>
            <a:ext cx="35719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b="1" dirty="0" smtClean="0"/>
              <a:t>3</a:t>
            </a:r>
            <a:endParaRPr lang="ru-RU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6786578" y="1142984"/>
            <a:ext cx="35719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b="1" dirty="0" smtClean="0"/>
              <a:t>4</a:t>
            </a:r>
            <a:endParaRPr lang="ru-RU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214282" y="4071942"/>
            <a:ext cx="35719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b="1" dirty="0" smtClean="0"/>
              <a:t>5</a:t>
            </a:r>
            <a:endParaRPr lang="ru-RU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2500298" y="4071942"/>
            <a:ext cx="35719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b="1" dirty="0" smtClean="0"/>
              <a:t>6</a:t>
            </a:r>
            <a:endParaRPr lang="ru-RU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4643438" y="4071942"/>
            <a:ext cx="35719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b="1" dirty="0" smtClean="0"/>
              <a:t>7</a:t>
            </a:r>
            <a:endParaRPr lang="ru-RU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6786578" y="4071942"/>
            <a:ext cx="35719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b="1" dirty="0" smtClean="0"/>
              <a:t>8</a:t>
            </a:r>
            <a:endParaRPr lang="ru-RU" b="1" dirty="0"/>
          </a:p>
        </p:txBody>
      </p:sp>
      <p:pic>
        <p:nvPicPr>
          <p:cNvPr id="31" name="Рисунок 30" descr="Leonov.jp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214546" y="1071546"/>
            <a:ext cx="4429156" cy="5643602"/>
          </a:xfrm>
          <a:prstGeom prst="rect">
            <a:avLst/>
          </a:prstGeom>
        </p:spPr>
      </p:pic>
      <p:pic>
        <p:nvPicPr>
          <p:cNvPr id="32" name="Рисунок 31" descr="Tereshkova.jp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000232" y="928670"/>
            <a:ext cx="4929223" cy="5786478"/>
          </a:xfrm>
          <a:prstGeom prst="rect">
            <a:avLst/>
          </a:prstGeom>
        </p:spPr>
      </p:pic>
      <p:pic>
        <p:nvPicPr>
          <p:cNvPr id="33" name="Рисунок 32" descr="Tsiolkovsky.jp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500166" y="1142984"/>
            <a:ext cx="6286544" cy="5229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42852"/>
            <a:ext cx="8686800" cy="785818"/>
          </a:xfrm>
        </p:spPr>
        <p:txBody>
          <a:bodyPr/>
          <a:lstStyle/>
          <a:p>
            <a:r>
              <a:rPr lang="en-US" dirty="0" smtClean="0"/>
              <a:t>Choose the right answer</a:t>
            </a:r>
            <a:endParaRPr lang="ru-RU" dirty="0"/>
          </a:p>
        </p:txBody>
      </p:sp>
      <p:pic>
        <p:nvPicPr>
          <p:cNvPr id="4" name="Содержимое 3" descr="ВСЕЛЕННАЯ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282" y="1142984"/>
            <a:ext cx="2857519" cy="1571635"/>
          </a:xfrm>
        </p:spPr>
      </p:pic>
      <p:pic>
        <p:nvPicPr>
          <p:cNvPr id="5" name="Рисунок 4" descr="ЗВЕЗДА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240" y="1142984"/>
            <a:ext cx="2857520" cy="1571635"/>
          </a:xfrm>
          <a:prstGeom prst="rect">
            <a:avLst/>
          </a:prstGeom>
        </p:spPr>
      </p:pic>
      <p:pic>
        <p:nvPicPr>
          <p:cNvPr id="6" name="Рисунок 5" descr="ГАЛАКТИКА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72198" y="1142984"/>
            <a:ext cx="2928958" cy="1571636"/>
          </a:xfrm>
          <a:prstGeom prst="rect">
            <a:avLst/>
          </a:prstGeom>
        </p:spPr>
      </p:pic>
      <p:pic>
        <p:nvPicPr>
          <p:cNvPr id="7" name="Рисунок 6" descr="МЛЕЧНЫЙ ПУТЬ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42844" y="3071810"/>
            <a:ext cx="2857520" cy="1571636"/>
          </a:xfrm>
          <a:prstGeom prst="rect">
            <a:avLst/>
          </a:prstGeom>
        </p:spPr>
      </p:pic>
      <p:pic>
        <p:nvPicPr>
          <p:cNvPr id="8" name="Рисунок 7" descr="КОСМИЧЕСКИЙ КОРАБЛЬ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43240" y="3071810"/>
            <a:ext cx="2857520" cy="1571636"/>
          </a:xfrm>
          <a:prstGeom prst="rect">
            <a:avLst/>
          </a:prstGeom>
        </p:spPr>
      </p:pic>
      <p:pic>
        <p:nvPicPr>
          <p:cNvPr id="9" name="Рисунок 8" descr="СОЛНЕЧНАЯ СИСТЕМА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072198" y="3071810"/>
            <a:ext cx="2857520" cy="1571636"/>
          </a:xfrm>
          <a:prstGeom prst="rect">
            <a:avLst/>
          </a:prstGeom>
        </p:spPr>
      </p:pic>
      <p:pic>
        <p:nvPicPr>
          <p:cNvPr id="10" name="Рисунок 9" descr="КОСМОС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000232" y="4786322"/>
            <a:ext cx="2357454" cy="1657352"/>
          </a:xfrm>
          <a:prstGeom prst="rect">
            <a:avLst/>
          </a:prstGeom>
        </p:spPr>
      </p:pic>
      <p:pic>
        <p:nvPicPr>
          <p:cNvPr id="11" name="Рисунок 10" descr="ПЛАНЕТА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786314" y="4786322"/>
            <a:ext cx="2286016" cy="1643074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85720" y="1214422"/>
            <a:ext cx="35719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b="1" dirty="0" smtClean="0"/>
              <a:t>1</a:t>
            </a:r>
            <a:endParaRPr lang="ru-RU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3286116" y="1214422"/>
            <a:ext cx="35719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b="1" dirty="0" smtClean="0"/>
              <a:t>2</a:t>
            </a:r>
            <a:endParaRPr lang="ru-RU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6143636" y="1214422"/>
            <a:ext cx="35719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b="1" dirty="0" smtClean="0"/>
              <a:t>3</a:t>
            </a:r>
            <a:endParaRPr lang="ru-RU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214282" y="3143248"/>
            <a:ext cx="35719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b="1" dirty="0" smtClean="0"/>
              <a:t>4</a:t>
            </a:r>
            <a:endParaRPr lang="ru-RU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3214678" y="3071810"/>
            <a:ext cx="35719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b="1" dirty="0"/>
              <a:t>5</a:t>
            </a:r>
            <a:endParaRPr lang="ru-RU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6143636" y="3143248"/>
            <a:ext cx="35719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b="1" dirty="0" smtClean="0"/>
              <a:t>6</a:t>
            </a:r>
            <a:endParaRPr lang="ru-RU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2071670" y="4857760"/>
            <a:ext cx="28575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b="1" dirty="0" smtClean="0"/>
              <a:t>7</a:t>
            </a:r>
            <a:endParaRPr lang="ru-RU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4857752" y="4857760"/>
            <a:ext cx="35719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b="1" dirty="0" smtClean="0"/>
              <a:t>8</a:t>
            </a:r>
            <a:endParaRPr lang="ru-RU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500034" y="2428868"/>
            <a:ext cx="228601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the Universe</a:t>
            </a:r>
            <a:endParaRPr lang="ru-RU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3500430" y="2428868"/>
            <a:ext cx="221457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smtClean="0"/>
              <a:t>a </a:t>
            </a:r>
            <a:r>
              <a:rPr lang="en-US" b="1" dirty="0" smtClean="0"/>
              <a:t>star</a:t>
            </a:r>
            <a:endParaRPr lang="ru-RU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6429388" y="2428868"/>
            <a:ext cx="221457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a galaxy</a:t>
            </a:r>
            <a:endParaRPr lang="ru-RU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571472" y="4286256"/>
            <a:ext cx="192882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the Milky Way</a:t>
            </a:r>
            <a:endParaRPr lang="ru-RU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3571868" y="4286256"/>
            <a:ext cx="207170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a spaceship</a:t>
            </a:r>
            <a:endParaRPr lang="ru-RU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6429388" y="4286256"/>
            <a:ext cx="214314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the Solar System</a:t>
            </a:r>
            <a:endParaRPr lang="ru-RU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2357422" y="6072206"/>
            <a:ext cx="164307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space</a:t>
            </a:r>
            <a:endParaRPr lang="ru-RU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5214942" y="6072206"/>
            <a:ext cx="150019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a planet</a:t>
            </a:r>
            <a:endParaRPr lang="ru-RU" b="1" dirty="0"/>
          </a:p>
        </p:txBody>
      </p:sp>
      <p:pic>
        <p:nvPicPr>
          <p:cNvPr id="28" name="Рисунок 27" descr="ПЛАНЕТА1.jp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500165" y="1000108"/>
            <a:ext cx="6215107" cy="5715040"/>
          </a:xfrm>
          <a:prstGeom prst="rect">
            <a:avLst/>
          </a:prstGeom>
        </p:spPr>
      </p:pic>
      <p:pic>
        <p:nvPicPr>
          <p:cNvPr id="29" name="Рисунок 28" descr="СОЛНЕЧНАЯ СИСТЕМА1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1357290" y="1000108"/>
            <a:ext cx="6929487" cy="5715040"/>
          </a:xfrm>
          <a:prstGeom prst="rect">
            <a:avLst/>
          </a:prstGeom>
        </p:spPr>
      </p:pic>
      <p:pic>
        <p:nvPicPr>
          <p:cNvPr id="30" name="Рисунок 29" descr="ГАЛАКТИКА1.jp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785786" y="1000108"/>
            <a:ext cx="7786742" cy="55721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14290"/>
            <a:ext cx="8686800" cy="714380"/>
          </a:xfrm>
        </p:spPr>
        <p:txBody>
          <a:bodyPr/>
          <a:lstStyle/>
          <a:p>
            <a:r>
              <a:rPr lang="en-US" dirty="0" smtClean="0"/>
              <a:t>Choose the right answer</a:t>
            </a:r>
            <a:endParaRPr lang="ru-RU" dirty="0"/>
          </a:p>
        </p:txBody>
      </p:sp>
      <p:pic>
        <p:nvPicPr>
          <p:cNvPr id="4" name="Содержимое 3" descr="КОШКА ФЕЛИСЕТТ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283" y="1071546"/>
            <a:ext cx="2071702" cy="2500330"/>
          </a:xfrm>
        </p:spPr>
      </p:pic>
      <p:pic>
        <p:nvPicPr>
          <p:cNvPr id="5" name="Рисунок 4" descr="КРЫСА ГЕКТОР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7422" y="1071546"/>
            <a:ext cx="2000264" cy="2500330"/>
          </a:xfrm>
          <a:prstGeom prst="rect">
            <a:avLst/>
          </a:prstGeom>
        </p:spPr>
      </p:pic>
      <p:pic>
        <p:nvPicPr>
          <p:cNvPr id="6" name="Рисунок 5" descr="laika_1-larg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00563" y="1071546"/>
            <a:ext cx="2143140" cy="2500330"/>
          </a:xfrm>
          <a:prstGeom prst="rect">
            <a:avLst/>
          </a:prstGeom>
        </p:spPr>
      </p:pic>
      <p:pic>
        <p:nvPicPr>
          <p:cNvPr id="7" name="Рисунок 6" descr="СОБАКА ЗВЕЗДОЧКА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786578" y="1071546"/>
            <a:ext cx="2000264" cy="2500330"/>
          </a:xfrm>
          <a:prstGeom prst="rect">
            <a:avLst/>
          </a:prstGeom>
        </p:spPr>
      </p:pic>
      <p:pic>
        <p:nvPicPr>
          <p:cNvPr id="8" name="Рисунок 7" descr="ШИМПАНЗЕ ХЭМ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14282" y="3643314"/>
            <a:ext cx="2143140" cy="2571768"/>
          </a:xfrm>
          <a:prstGeom prst="rect">
            <a:avLst/>
          </a:prstGeom>
        </p:spPr>
      </p:pic>
      <p:pic>
        <p:nvPicPr>
          <p:cNvPr id="10" name="Рисунок 9" descr="уголек и ветерок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28860" y="3643314"/>
            <a:ext cx="2000264" cy="2571768"/>
          </a:xfrm>
          <a:prstGeom prst="rect">
            <a:avLst/>
          </a:prstGeom>
        </p:spPr>
      </p:pic>
      <p:pic>
        <p:nvPicPr>
          <p:cNvPr id="11" name="Рисунок 10" descr="БЕЛКА И СТРЕЛКА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500562" y="3643314"/>
            <a:ext cx="2214578" cy="2571768"/>
          </a:xfrm>
          <a:prstGeom prst="rect">
            <a:avLst/>
          </a:prstGeom>
        </p:spPr>
      </p:pic>
      <p:pic>
        <p:nvPicPr>
          <p:cNvPr id="12" name="Рисунок 11" descr="мисс бейкер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786578" y="3643314"/>
            <a:ext cx="2000264" cy="250033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285720" y="1142984"/>
            <a:ext cx="35719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b="1" dirty="0" smtClean="0"/>
              <a:t>1</a:t>
            </a:r>
            <a:endParaRPr lang="ru-RU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2428860" y="1142984"/>
            <a:ext cx="28575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b="1" dirty="0" smtClean="0"/>
              <a:t>2</a:t>
            </a:r>
            <a:endParaRPr lang="ru-RU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4572000" y="1142984"/>
            <a:ext cx="35719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b="1" dirty="0" smtClean="0"/>
              <a:t>3</a:t>
            </a:r>
            <a:endParaRPr lang="ru-RU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6929454" y="1142984"/>
            <a:ext cx="35719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b="1" dirty="0" smtClean="0"/>
              <a:t>4</a:t>
            </a:r>
            <a:endParaRPr lang="ru-RU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357158" y="3714752"/>
            <a:ext cx="35719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b="1" dirty="0" smtClean="0"/>
              <a:t>5</a:t>
            </a:r>
            <a:endParaRPr lang="ru-RU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2500298" y="3714752"/>
            <a:ext cx="35719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b="1" dirty="0" smtClean="0"/>
              <a:t>6</a:t>
            </a:r>
            <a:endParaRPr lang="ru-RU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4643438" y="3714752"/>
            <a:ext cx="28575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b="1" dirty="0" smtClean="0"/>
              <a:t>7</a:t>
            </a:r>
            <a:endParaRPr lang="ru-RU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6929454" y="3714752"/>
            <a:ext cx="28575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b="1" dirty="0" smtClean="0"/>
              <a:t>8</a:t>
            </a:r>
            <a:endParaRPr lang="ru-RU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357158" y="3214686"/>
            <a:ext cx="185738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 smtClean="0"/>
              <a:t>Felicette</a:t>
            </a:r>
            <a:endParaRPr lang="ru-RU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2428860" y="3214686"/>
            <a:ext cx="185738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Hector</a:t>
            </a:r>
            <a:endParaRPr lang="ru-RU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4572000" y="3214686"/>
            <a:ext cx="200026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 smtClean="0"/>
              <a:t>Laika</a:t>
            </a:r>
            <a:endParaRPr lang="ru-RU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6858016" y="3214686"/>
            <a:ext cx="185738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 smtClean="0"/>
              <a:t>Zvezdochka</a:t>
            </a:r>
            <a:endParaRPr lang="ru-RU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285720" y="5857892"/>
            <a:ext cx="192882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Ham</a:t>
            </a:r>
            <a:endParaRPr lang="ru-RU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2357422" y="5857892"/>
            <a:ext cx="2000264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err="1" smtClean="0"/>
              <a:t>Ugolek</a:t>
            </a:r>
            <a:r>
              <a:rPr lang="en-US" sz="1400" b="1" dirty="0" smtClean="0"/>
              <a:t> and </a:t>
            </a:r>
            <a:r>
              <a:rPr lang="en-US" sz="1400" b="1" dirty="0" err="1" smtClean="0"/>
              <a:t>Veterok</a:t>
            </a:r>
            <a:endParaRPr lang="ru-RU" sz="1400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4714876" y="5786454"/>
            <a:ext cx="1857388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err="1" smtClean="0"/>
              <a:t>Belka</a:t>
            </a:r>
            <a:r>
              <a:rPr lang="en-US" sz="1600" b="1" dirty="0" smtClean="0"/>
              <a:t> and </a:t>
            </a:r>
            <a:r>
              <a:rPr lang="en-US" sz="1600" b="1" dirty="0" err="1"/>
              <a:t>S</a:t>
            </a:r>
            <a:r>
              <a:rPr lang="en-US" sz="1600" b="1" dirty="0" err="1" smtClean="0"/>
              <a:t>relka</a:t>
            </a:r>
            <a:endParaRPr lang="ru-RU" sz="1600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6929454" y="5786454"/>
            <a:ext cx="178595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Miss Baker</a:t>
            </a:r>
            <a:endParaRPr lang="ru-RU" b="1" dirty="0"/>
          </a:p>
        </p:txBody>
      </p:sp>
      <p:pic>
        <p:nvPicPr>
          <p:cNvPr id="29" name="Рисунок 28" descr="laika.jp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571604" y="1071546"/>
            <a:ext cx="5500726" cy="52864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42852"/>
            <a:ext cx="8686800" cy="714380"/>
          </a:xfrm>
        </p:spPr>
        <p:txBody>
          <a:bodyPr/>
          <a:lstStyle/>
          <a:p>
            <a:r>
              <a:rPr lang="en-US" dirty="0" smtClean="0"/>
              <a:t>Choose the right answer</a:t>
            </a:r>
            <a:endParaRPr lang="ru-RU" dirty="0"/>
          </a:p>
        </p:txBody>
      </p:sp>
      <p:pic>
        <p:nvPicPr>
          <p:cNvPr id="4" name="Содержимое 3" descr="ЛАВИН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4282" y="1142984"/>
            <a:ext cx="2857520" cy="1714512"/>
          </a:xfrm>
        </p:spPr>
      </p:pic>
      <p:pic>
        <p:nvPicPr>
          <p:cNvPr id="5" name="Рисунок 4" descr="ЗАСУХ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43240" y="1142984"/>
            <a:ext cx="3000396" cy="1714512"/>
          </a:xfrm>
          <a:prstGeom prst="rect">
            <a:avLst/>
          </a:prstGeom>
        </p:spPr>
      </p:pic>
      <p:pic>
        <p:nvPicPr>
          <p:cNvPr id="6" name="Рисунок 5" descr="ЗЕМЛЕТРЯСЕНИЕ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282" y="3000372"/>
            <a:ext cx="2857520" cy="1714512"/>
          </a:xfrm>
          <a:prstGeom prst="rect">
            <a:avLst/>
          </a:prstGeom>
        </p:spPr>
      </p:pic>
      <p:pic>
        <p:nvPicPr>
          <p:cNvPr id="7" name="Рисунок 6" descr="НАВОДНЕНИЕ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14678" y="3000372"/>
            <a:ext cx="2857520" cy="1714512"/>
          </a:xfrm>
          <a:prstGeom prst="rect">
            <a:avLst/>
          </a:prstGeom>
        </p:spPr>
      </p:pic>
      <p:pic>
        <p:nvPicPr>
          <p:cNvPr id="8" name="Рисунок 7" descr="ТОРНАДО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42976" y="4857760"/>
            <a:ext cx="3214710" cy="1785950"/>
          </a:xfrm>
          <a:prstGeom prst="rect">
            <a:avLst/>
          </a:prstGeom>
        </p:spPr>
      </p:pic>
      <p:pic>
        <p:nvPicPr>
          <p:cNvPr id="9" name="Рисунок 8" descr="ураган-2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15074" y="1142984"/>
            <a:ext cx="2786082" cy="1714512"/>
          </a:xfrm>
          <a:prstGeom prst="rect">
            <a:avLst/>
          </a:prstGeom>
        </p:spPr>
      </p:pic>
      <p:pic>
        <p:nvPicPr>
          <p:cNvPr id="10" name="Рисунок 9" descr="ЦУНАМИ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15074" y="3000372"/>
            <a:ext cx="2786082" cy="1714512"/>
          </a:xfrm>
          <a:prstGeom prst="rect">
            <a:avLst/>
          </a:prstGeom>
        </p:spPr>
      </p:pic>
      <p:pic>
        <p:nvPicPr>
          <p:cNvPr id="11" name="Рисунок 10" descr="извержение-вулкана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786314" y="4857760"/>
            <a:ext cx="3071834" cy="178595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57158" y="1214422"/>
            <a:ext cx="35719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b="1" dirty="0" smtClean="0"/>
              <a:t>1</a:t>
            </a:r>
            <a:endParaRPr lang="ru-RU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3286116" y="1214422"/>
            <a:ext cx="35719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b="1" dirty="0" smtClean="0"/>
              <a:t>2</a:t>
            </a:r>
            <a:endParaRPr lang="ru-RU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6357950" y="1214422"/>
            <a:ext cx="35719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b="1" dirty="0" smtClean="0"/>
              <a:t>3</a:t>
            </a:r>
            <a:endParaRPr lang="ru-RU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285720" y="3071810"/>
            <a:ext cx="35719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b="1" dirty="0" smtClean="0"/>
              <a:t>4</a:t>
            </a:r>
            <a:endParaRPr lang="ru-RU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3286116" y="3071810"/>
            <a:ext cx="35719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b="1" dirty="0" smtClean="0"/>
              <a:t>5</a:t>
            </a:r>
            <a:endParaRPr lang="ru-RU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6357950" y="3071810"/>
            <a:ext cx="35719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b="1" dirty="0" smtClean="0"/>
              <a:t>6</a:t>
            </a:r>
            <a:endParaRPr lang="ru-RU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1214414" y="4929198"/>
            <a:ext cx="35719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b="1" dirty="0" smtClean="0"/>
              <a:t>7</a:t>
            </a:r>
            <a:endParaRPr lang="ru-RU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4857752" y="4929198"/>
            <a:ext cx="28575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b="1" dirty="0" smtClean="0"/>
              <a:t>8</a:t>
            </a:r>
            <a:endParaRPr lang="ru-RU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571472" y="2500306"/>
            <a:ext cx="207170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a snow slide</a:t>
            </a:r>
            <a:endParaRPr lang="ru-RU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3428992" y="2500306"/>
            <a:ext cx="242889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a drought</a:t>
            </a:r>
            <a:endParaRPr lang="ru-RU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6572264" y="2500306"/>
            <a:ext cx="221457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a hurricane</a:t>
            </a:r>
            <a:endParaRPr lang="ru-RU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571472" y="4357694"/>
            <a:ext cx="221457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an earthquake</a:t>
            </a:r>
            <a:endParaRPr lang="ru-RU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3571868" y="4357694"/>
            <a:ext cx="221457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a flood</a:t>
            </a:r>
            <a:endParaRPr lang="ru-RU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6500826" y="4357694"/>
            <a:ext cx="221457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a tsunami</a:t>
            </a:r>
            <a:endParaRPr lang="ru-RU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1643042" y="6286520"/>
            <a:ext cx="221457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a tornado</a:t>
            </a:r>
            <a:endParaRPr lang="ru-RU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5429256" y="6286520"/>
            <a:ext cx="192882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a volcano</a:t>
            </a:r>
            <a:endParaRPr lang="ru-RU" b="1" dirty="0"/>
          </a:p>
        </p:txBody>
      </p:sp>
      <p:pic>
        <p:nvPicPr>
          <p:cNvPr id="29" name="Рисунок 28" descr="ЗЕМЛЕТРЯСЕНИЕ1.jp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00100" y="1071546"/>
            <a:ext cx="7358114" cy="5572164"/>
          </a:xfrm>
          <a:prstGeom prst="rect">
            <a:avLst/>
          </a:prstGeom>
        </p:spPr>
      </p:pic>
      <p:pic>
        <p:nvPicPr>
          <p:cNvPr id="31" name="Рисунок 30" descr="ЗАСУХА2.jp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28662" y="1000108"/>
            <a:ext cx="7715304" cy="5624531"/>
          </a:xfrm>
          <a:prstGeom prst="rect">
            <a:avLst/>
          </a:prstGeom>
        </p:spPr>
      </p:pic>
      <p:pic>
        <p:nvPicPr>
          <p:cNvPr id="32" name="Рисунок 31" descr="ураган.jp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142976" y="1500174"/>
            <a:ext cx="7215238" cy="47863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01752" y="1214422"/>
            <a:ext cx="8686800" cy="2428892"/>
          </a:xfrm>
        </p:spPr>
        <p:txBody>
          <a:bodyPr>
            <a:normAutofit/>
          </a:bodyPr>
          <a:lstStyle/>
          <a:p>
            <a:pPr algn="ctr"/>
            <a:r>
              <a:rPr lang="en-US" sz="6600" dirty="0" smtClean="0"/>
              <a:t>Round 2</a:t>
            </a:r>
            <a:br>
              <a:rPr lang="en-US" sz="6600" dirty="0" smtClean="0"/>
            </a:br>
            <a:r>
              <a:rPr lang="en-US" sz="4000" b="1" dirty="0" smtClean="0">
                <a:solidFill>
                  <a:srgbClr val="FF0000"/>
                </a:solidFill>
              </a:rPr>
              <a:t>logical chains</a:t>
            </a:r>
            <a:endParaRPr lang="ru-RU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14290"/>
            <a:ext cx="8686800" cy="785818"/>
          </a:xfrm>
        </p:spPr>
        <p:txBody>
          <a:bodyPr/>
          <a:lstStyle/>
          <a:p>
            <a:r>
              <a:rPr lang="en-US" dirty="0" smtClean="0"/>
              <a:t>Put in the right order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313" y="2143116"/>
          <a:ext cx="8777286" cy="27982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25762"/>
                <a:gridCol w="2925762"/>
                <a:gridCol w="2925762"/>
              </a:tblGrid>
              <a:tr h="1883897"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02119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G.Galileo</a:t>
                      </a:r>
                      <a:r>
                        <a:rPr lang="en-US" dirty="0" smtClean="0"/>
                        <a:t> made the first telescope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N.Copernicus</a:t>
                      </a:r>
                      <a:r>
                        <a:rPr lang="en-US" dirty="0" smtClean="0"/>
                        <a:t> found out that the Earth goes round the Sun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The first artificial satellite</a:t>
                      </a:r>
                      <a:r>
                        <a:rPr lang="en-US" baseline="0" dirty="0" smtClean="0"/>
                        <a:t> was launched into space.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Содержимое 3" descr="galile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2143116"/>
            <a:ext cx="2857520" cy="1928826"/>
          </a:xfrm>
          <a:prstGeom prst="rect">
            <a:avLst/>
          </a:prstGeom>
        </p:spPr>
      </p:pic>
      <p:pic>
        <p:nvPicPr>
          <p:cNvPr id="6" name="Рисунок 5" descr="hello_html_m33d1240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240" y="2143116"/>
            <a:ext cx="2857520" cy="1857388"/>
          </a:xfrm>
          <a:prstGeom prst="rect">
            <a:avLst/>
          </a:prstGeom>
        </p:spPr>
      </p:pic>
      <p:pic>
        <p:nvPicPr>
          <p:cNvPr id="7" name="Рисунок 6" descr="138263_700_thumb[14]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72199" y="2143116"/>
            <a:ext cx="2928958" cy="185738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85720" y="2143116"/>
            <a:ext cx="28575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b="1" dirty="0" smtClean="0"/>
              <a:t>1</a:t>
            </a:r>
            <a:endParaRPr lang="ru-RU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214678" y="2143116"/>
            <a:ext cx="28575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b="1" dirty="0" smtClean="0"/>
              <a:t>2</a:t>
            </a:r>
            <a:endParaRPr lang="ru-RU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6143636" y="2143116"/>
            <a:ext cx="35719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b="1" dirty="0" smtClean="0"/>
              <a:t>3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14290"/>
            <a:ext cx="8686800" cy="785818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Right answer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graphicFrame>
        <p:nvGraphicFramePr>
          <p:cNvPr id="4" name="Содержимое 3"/>
          <p:cNvGraphicFramePr>
            <a:graphicFrameLocks/>
          </p:cNvGraphicFramePr>
          <p:nvPr/>
        </p:nvGraphicFramePr>
        <p:xfrm>
          <a:off x="1785918" y="2143116"/>
          <a:ext cx="5786478" cy="27982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63806"/>
                <a:gridCol w="2822672"/>
              </a:tblGrid>
              <a:tr h="1883897"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ru-RU" dirty="0"/>
                    </a:p>
                  </a:txBody>
                  <a:tcPr/>
                </a:tc>
              </a:tr>
              <a:tr h="402119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N.Copernicus</a:t>
                      </a:r>
                      <a:r>
                        <a:rPr lang="en-US" dirty="0" smtClean="0"/>
                        <a:t> found out that the Earth goes round the Sun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/>
                        <a:t>G.Galileo</a:t>
                      </a:r>
                      <a:r>
                        <a:rPr lang="en-US" dirty="0" smtClean="0"/>
                        <a:t> made the first telescope</a:t>
                      </a:r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Содержимое 3" descr="galile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6" y="2143116"/>
            <a:ext cx="2857520" cy="1928826"/>
          </a:xfrm>
          <a:prstGeom prst="rect">
            <a:avLst/>
          </a:prstGeom>
        </p:spPr>
      </p:pic>
      <p:pic>
        <p:nvPicPr>
          <p:cNvPr id="6" name="Рисунок 5" descr="hello_html_m33d1240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5918" y="2143116"/>
            <a:ext cx="2857520" cy="185738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857356" y="2214554"/>
            <a:ext cx="28575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b="1" dirty="0"/>
              <a:t>1</a:t>
            </a:r>
            <a:endParaRPr lang="ru-RU" b="1" dirty="0"/>
          </a:p>
        </p:txBody>
      </p:sp>
      <p:sp>
        <p:nvSpPr>
          <p:cNvPr id="9" name="TextBox 8"/>
          <p:cNvSpPr txBox="1"/>
          <p:nvPr/>
        </p:nvSpPr>
        <p:spPr>
          <a:xfrm>
            <a:off x="4786314" y="2143116"/>
            <a:ext cx="28575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b="1" dirty="0" smtClean="0"/>
              <a:t>2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493</TotalTime>
  <Words>463</Words>
  <Application>Microsoft Office PowerPoint</Application>
  <PresentationFormat>Экран (4:3)</PresentationFormat>
  <Paragraphs>198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Трек</vt:lpstr>
      <vt:lpstr> STAR HOUR It’s a wonderful planet we live on                                 Тимашкова  Л.Г. учитель английского языка                                                                      Шахматова Н.а. учитель английского языка</vt:lpstr>
      <vt:lpstr>ROUND 1 choose the right answer</vt:lpstr>
      <vt:lpstr>Choose the right answer</vt:lpstr>
      <vt:lpstr>Choose the right answer</vt:lpstr>
      <vt:lpstr>Choose the right answer</vt:lpstr>
      <vt:lpstr>Choose the right answer</vt:lpstr>
      <vt:lpstr>Round 2 logical chains</vt:lpstr>
      <vt:lpstr>Put in the right order</vt:lpstr>
      <vt:lpstr>Right answer</vt:lpstr>
      <vt:lpstr>Put in the right order</vt:lpstr>
      <vt:lpstr>Right answer</vt:lpstr>
      <vt:lpstr>Put in the right order</vt:lpstr>
      <vt:lpstr>Right answer</vt:lpstr>
      <vt:lpstr>Put in the right order</vt:lpstr>
      <vt:lpstr>Right answer</vt:lpstr>
      <vt:lpstr>Round 3 find an odd word</vt:lpstr>
      <vt:lpstr>Find an odd word</vt:lpstr>
      <vt:lpstr>Find an odd word</vt:lpstr>
      <vt:lpstr>Find an odd word</vt:lpstr>
      <vt:lpstr>Find an odd word</vt:lpstr>
      <vt:lpstr>Find an odd word</vt:lpstr>
      <vt:lpstr>The final</vt:lpstr>
      <vt:lpstr>MAKE UP WORDS FROM THE LETTERS OF THIS WORD-COMBINATION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Наташа</dc:creator>
  <cp:lastModifiedBy>Наташа</cp:lastModifiedBy>
  <cp:revision>68</cp:revision>
  <dcterms:created xsi:type="dcterms:W3CDTF">2016-11-05T05:38:06Z</dcterms:created>
  <dcterms:modified xsi:type="dcterms:W3CDTF">2016-11-09T14:36:07Z</dcterms:modified>
</cp:coreProperties>
</file>