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72" r:id="rId8"/>
    <p:sldId id="273" r:id="rId9"/>
    <p:sldId id="276" r:id="rId10"/>
    <p:sldId id="274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5" r:id="rId20"/>
    <p:sldId id="270" r:id="rId21"/>
    <p:sldId id="277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2D99-05B6-4283-BA9E-E3CA99ACC89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D1CD12-BEC2-44E9-A919-93C759C15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2D99-05B6-4283-BA9E-E3CA99ACC89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D12-BEC2-44E9-A919-93C759C15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2D99-05B6-4283-BA9E-E3CA99ACC89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D12-BEC2-44E9-A919-93C759C15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2D99-05B6-4283-BA9E-E3CA99ACC89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D1CD12-BEC2-44E9-A919-93C759C15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2D99-05B6-4283-BA9E-E3CA99ACC89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D12-BEC2-44E9-A919-93C759C15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2D99-05B6-4283-BA9E-E3CA99ACC89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D12-BEC2-44E9-A919-93C759C15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2D99-05B6-4283-BA9E-E3CA99ACC89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AD1CD12-BEC2-44E9-A919-93C759C15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2D99-05B6-4283-BA9E-E3CA99ACC89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D12-BEC2-44E9-A919-93C759C15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2D99-05B6-4283-BA9E-E3CA99ACC89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D12-BEC2-44E9-A919-93C759C15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2D99-05B6-4283-BA9E-E3CA99ACC89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D12-BEC2-44E9-A919-93C759C15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2D99-05B6-4283-BA9E-E3CA99ACC89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CD12-BEC2-44E9-A919-93C759C15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8F2D99-05B6-4283-BA9E-E3CA99ACC89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D1CD12-BEC2-44E9-A919-93C759C15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000240"/>
            <a:ext cx="8858312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Познавательно-исследовательский  проект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/>
              <a:t>«Почему Дед Мороз никогда не</a:t>
            </a:r>
            <a:br>
              <a:rPr lang="ru-RU" b="1" dirty="0" smtClean="0"/>
            </a:br>
            <a:r>
              <a:rPr lang="ru-RU" b="1" dirty="0" smtClean="0"/>
              <a:t>снимает шубу?»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воспитатель: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Бугаева Н. 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Москва, 2018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4582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/>
              <a:t>ГБОУ «Школа № 1400»</a:t>
            </a:r>
          </a:p>
          <a:p>
            <a:pPr algn="ctr"/>
            <a:r>
              <a:rPr lang="ru-RU" sz="2000" dirty="0" smtClean="0"/>
              <a:t>третье дошкольное отделение</a:t>
            </a:r>
          </a:p>
          <a:p>
            <a:pPr algn="ctr"/>
            <a:r>
              <a:rPr lang="ru-RU" sz="2000" dirty="0" smtClean="0"/>
              <a:t>____________________________________________________________________</a:t>
            </a:r>
            <a:endParaRPr lang="ru-RU" sz="2000" dirty="0"/>
          </a:p>
        </p:txBody>
      </p:sp>
      <p:pic>
        <p:nvPicPr>
          <p:cNvPr id="12290" name="Picture 2" descr="D:\My Documents\Pictures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3286116" cy="2464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1953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Драматизация сказки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«Двенадцать месяцев»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Picture 3" descr="D:\My Documents\Pictures\ЗИМА 2017-18\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116" y="1554162"/>
            <a:ext cx="6500311" cy="4875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25717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Основной  этап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077" name="Picture 5" descr="D:\My Documents\Pictures\ЗИМА 2017-18\037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14422"/>
            <a:ext cx="5781701" cy="43362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28794" y="5857892"/>
            <a:ext cx="57150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Опыты со снегом</a:t>
            </a:r>
          </a:p>
          <a:p>
            <a:pPr algn="ctr"/>
            <a:r>
              <a:rPr lang="ru-RU" dirty="0" smtClean="0"/>
              <a:t>Дети собрали  снег на участке детского сада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Основной  этап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  <p:pic>
        <p:nvPicPr>
          <p:cNvPr id="4099" name="Picture 3" descr="D:\My Documents\Pictures\ЗИМА 2017-18\03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6255990" cy="44291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5572140"/>
            <a:ext cx="5849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Первый опыт со снегом</a:t>
            </a:r>
          </a:p>
          <a:p>
            <a:pPr algn="ctr">
              <a:buNone/>
            </a:pPr>
            <a:r>
              <a:rPr lang="ru-RU" dirty="0" smtClean="0"/>
              <a:t>Ком снега оставили при комнатной температуре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Основной  этап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5122" name="Picture 2" descr="D:\My Documents\Pictures\ЗИМА 2017-18\05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2984"/>
            <a:ext cx="5652252" cy="4239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5500702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Итог первого опыта со снегом</a:t>
            </a:r>
          </a:p>
          <a:p>
            <a:pPr algn="ctr">
              <a:buNone/>
            </a:pPr>
            <a:r>
              <a:rPr lang="ru-RU" sz="2400" dirty="0" smtClean="0"/>
              <a:t>Снег растаял и превратился в воду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Основной  этап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6146" name="Picture 2" descr="D:\My Documents\Pictures\ЗИМА 2017-18\04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142984"/>
            <a:ext cx="5437905" cy="40782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643578"/>
            <a:ext cx="724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/>
              <a:t>Второй опыт со снегом</a:t>
            </a:r>
          </a:p>
          <a:p>
            <a:pPr algn="ctr">
              <a:buNone/>
            </a:pPr>
            <a:r>
              <a:rPr lang="ru-RU" dirty="0" smtClean="0"/>
              <a:t>Ком снега завернули в бумагу и оставили при комнатной температуре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Основной  этап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7171" name="Picture 3" descr="D:\My Documents\Pictures\ЗИМА 2017-18\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4652945" cy="3489580"/>
          </a:xfrm>
          <a:prstGeom prst="rect">
            <a:avLst/>
          </a:prstGeom>
          <a:noFill/>
        </p:spPr>
      </p:pic>
      <p:pic>
        <p:nvPicPr>
          <p:cNvPr id="7172" name="Picture 4" descr="D:\My Documents\Pictures\ЗИМА 2017-18\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14422"/>
            <a:ext cx="5818921" cy="43640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43240" y="5715016"/>
            <a:ext cx="3345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b="1" dirty="0" smtClean="0"/>
              <a:t>Итог второго опыта со снегом</a:t>
            </a:r>
          </a:p>
          <a:p>
            <a:pPr algn="ctr">
              <a:buNone/>
            </a:pPr>
            <a:r>
              <a:rPr lang="ru-RU" dirty="0" smtClean="0"/>
              <a:t>Снежный ком растаял частично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Основной  этап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8194" name="Picture 2" descr="D:\My Documents\Pictures\ЗИМА 2017-18\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22"/>
            <a:ext cx="5081573" cy="38110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429264"/>
            <a:ext cx="8123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b="1" dirty="0" smtClean="0"/>
              <a:t>Третий опыт со снегом</a:t>
            </a:r>
          </a:p>
          <a:p>
            <a:pPr algn="ctr">
              <a:buNone/>
            </a:pPr>
            <a:r>
              <a:rPr lang="ru-RU" dirty="0" smtClean="0"/>
              <a:t>Ком снега завернули в меховую шапку и оставили при комнатной температуре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Основной  этап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9218" name="Picture 2" descr="D:\My Documents\Pictures\ЗИМА 2017-18\07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14422"/>
            <a:ext cx="5224449" cy="39181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5572140"/>
            <a:ext cx="322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b="1" dirty="0" smtClean="0"/>
              <a:t>Итог третьего опыта со снегом</a:t>
            </a:r>
          </a:p>
          <a:p>
            <a:pPr algn="ctr">
              <a:buNone/>
            </a:pPr>
            <a:r>
              <a:rPr lang="ru-RU" dirty="0" smtClean="0"/>
              <a:t>Снежный ком не растаял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Вывод  основного  </a:t>
            </a:r>
            <a:r>
              <a:rPr lang="ru-RU" b="1" dirty="0" smtClean="0">
                <a:solidFill>
                  <a:schemeClr val="tx1"/>
                </a:solidFill>
              </a:rPr>
              <a:t>этапа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Дети сделали вывод, что Дед Мороз не снимает в помещении шапку и шубу для того, чтобы не растаять. Меховая одежда и головные уборы удерживают не только тепло, но и холод.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Заключительный этап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нашли ответ на вопрос «Почему Дед Мороз никогда не снимает шубу?».</a:t>
            </a:r>
          </a:p>
          <a:p>
            <a:r>
              <a:rPr lang="ru-RU" dirty="0" smtClean="0"/>
              <a:t>Дети придумали запрещающие знаки для тех, кто ждет в гости Деда Мороза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Изготовление стенгазеты «Зима не лето – в шубу одета».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Паспорт 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Тип проекта: </a:t>
            </a:r>
            <a:r>
              <a:rPr lang="ru-RU" dirty="0" smtClean="0"/>
              <a:t>познавательно-исследовательский</a:t>
            </a:r>
          </a:p>
          <a:p>
            <a:r>
              <a:rPr lang="ru-RU" b="1" dirty="0" smtClean="0"/>
              <a:t>Вид проекта: </a:t>
            </a:r>
            <a:r>
              <a:rPr lang="ru-RU" dirty="0" smtClean="0"/>
              <a:t>краткосрочный (2  недели)</a:t>
            </a:r>
          </a:p>
          <a:p>
            <a:r>
              <a:rPr lang="ru-RU" b="1" dirty="0" smtClean="0"/>
              <a:t>Участники:</a:t>
            </a:r>
            <a:r>
              <a:rPr lang="ru-RU" dirty="0" smtClean="0"/>
              <a:t> дети старшей группы, воспитатели</a:t>
            </a:r>
          </a:p>
          <a:p>
            <a:r>
              <a:rPr lang="ru-RU" b="1" dirty="0" smtClean="0"/>
              <a:t>Образовательные области: </a:t>
            </a:r>
            <a:r>
              <a:rPr lang="ru-RU" dirty="0" smtClean="0"/>
              <a:t>познавательное развитие, речевое развитие, социально-коммуникативное развитие, художественно-эстетическое развитие, физическое  развитие</a:t>
            </a:r>
          </a:p>
          <a:p>
            <a:r>
              <a:rPr lang="ru-RU" b="1" dirty="0" smtClean="0"/>
              <a:t>Направленность проекта: </a:t>
            </a:r>
            <a:r>
              <a:rPr lang="ru-RU" dirty="0" smtClean="0"/>
              <a:t>изучение объектов неживой природы.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Запрещающие знаки для тех, кто ждет в гости деда мороза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808284" cy="510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Pictures\ЗИМА 2017-18\012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951292" cy="596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686800" cy="8382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D:\My Documents\Pictures\ЗИМА 2017-18\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842" y="207168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Проблема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новогоднего утренника дети старшей группы задумались: </a:t>
            </a:r>
            <a:r>
              <a:rPr lang="ru-RU" b="1" dirty="0" smtClean="0"/>
              <a:t>почему Дед Мороз </a:t>
            </a:r>
            <a:r>
              <a:rPr lang="ru-RU" dirty="0" smtClean="0"/>
              <a:t>приходя на праздник в детский сад </a:t>
            </a:r>
            <a:r>
              <a:rPr lang="ru-RU" b="1" dirty="0" smtClean="0"/>
              <a:t>никогда не снимает шубу? </a:t>
            </a:r>
            <a:r>
              <a:rPr lang="ru-RU" dirty="0" smtClean="0"/>
              <a:t>Ведь в теплом помещении да еще и в шубе ему может быть очень жарко и он может растаять. Почему же этого не происходит?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859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Выяснить, почему дед Мороз на детском утреннике в помещении никогда не снимает шубу.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571744"/>
            <a:ext cx="8686800" cy="40005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Задачи проекта:</a:t>
            </a:r>
          </a:p>
          <a:p>
            <a:r>
              <a:rPr lang="ru-RU" dirty="0" smtClean="0"/>
              <a:t>Учить детей собирать информацию из различных источников;</a:t>
            </a:r>
          </a:p>
          <a:p>
            <a:r>
              <a:rPr lang="ru-RU" dirty="0" smtClean="0"/>
              <a:t>Способствовать возникновению познавательной и речевой активности детей;</a:t>
            </a:r>
          </a:p>
          <a:p>
            <a:r>
              <a:rPr lang="ru-RU" dirty="0" smtClean="0"/>
              <a:t>Продолжать знакомить детей старшего дошкольного возраста с объектами неживой природы.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Этапы  реализации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Подготовительный (изучение традиционной одежды Деда Мороза);</a:t>
            </a:r>
          </a:p>
          <a:p>
            <a:r>
              <a:rPr lang="ru-RU" dirty="0" smtClean="0"/>
              <a:t>2. Основной (опыты со снегом);</a:t>
            </a:r>
          </a:p>
          <a:p>
            <a:r>
              <a:rPr lang="ru-RU" dirty="0" smtClean="0"/>
              <a:t>3. Заключительный (подготовка презентации полученного результата).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Подготовительный  этап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Просмотр мультипликационных фильмов в которых фигурирует Дед Мороз («Дед Мороз и лето» и др.);</a:t>
            </a:r>
          </a:p>
          <a:p>
            <a:r>
              <a:rPr lang="ru-RU" dirty="0" smtClean="0"/>
              <a:t>Чтение художественных  литературных произведений, в которых один из героев Дед Мороз;</a:t>
            </a:r>
          </a:p>
          <a:p>
            <a:r>
              <a:rPr lang="ru-RU" dirty="0" smtClean="0"/>
              <a:t>Рассматривание иллюстраций к сказкам («Два Мороза», «Мороз Иванович», «</a:t>
            </a:r>
            <a:r>
              <a:rPr lang="ru-RU" dirty="0" err="1" smtClean="0"/>
              <a:t>Морозко</a:t>
            </a:r>
            <a:r>
              <a:rPr lang="ru-RU" dirty="0" smtClean="0"/>
              <a:t>») обращая внимание на то, во что одет Дед Мороз;</a:t>
            </a:r>
          </a:p>
          <a:p>
            <a:r>
              <a:rPr lang="ru-RU" dirty="0" smtClean="0"/>
              <a:t>Беседа с детьми «Во что одет Дед Мороз»;</a:t>
            </a:r>
          </a:p>
          <a:p>
            <a:r>
              <a:rPr lang="ru-RU" dirty="0" smtClean="0"/>
              <a:t>Рассматривание и подбор тканей для шубы и шапки Деда Мороза;</a:t>
            </a:r>
          </a:p>
          <a:p>
            <a:r>
              <a:rPr lang="ru-RU" dirty="0" smtClean="0"/>
              <a:t>Игры со снегом на участке детского сада;</a:t>
            </a:r>
          </a:p>
          <a:p>
            <a:r>
              <a:rPr lang="ru-RU" dirty="0" smtClean="0"/>
              <a:t>Драматизация сказки «Двенадцать месяцев»;</a:t>
            </a:r>
          </a:p>
          <a:p>
            <a:r>
              <a:rPr lang="ru-RU" dirty="0" smtClean="0"/>
              <a:t>«Литературный вечер» (дети читают стихи про Деда Мороза, которые они готовили к новогоднему утреннику);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Подготовительный  этап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My Documents\Pictures\Поделки, рисунки\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Беседа с детьми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D:\My Documents\Pictures\iWD8A4M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15370" cy="5286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Игры со снегом на участке детского сада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D:\My Documents\Pictures\ЗИМА 2017-18\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477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Познавательно-исследовательский  проект  «Почему Дед Мороз никогда не снимает шубу?»                                                                                                                                                                               воспитатель:                                                                                                                       Бугаева Н. В.    Москва, 2018</vt:lpstr>
      <vt:lpstr>Паспорт  проекта</vt:lpstr>
      <vt:lpstr>Проблема</vt:lpstr>
      <vt:lpstr> Цель проекта: Выяснить, почему дед Мороз на детском утреннике в помещении никогда не снимает шубу.</vt:lpstr>
      <vt:lpstr>Этапы  реализации проекта</vt:lpstr>
      <vt:lpstr>Подготовительный  этап</vt:lpstr>
      <vt:lpstr>Подготовительный  этап</vt:lpstr>
      <vt:lpstr>Беседа с детьми</vt:lpstr>
      <vt:lpstr>Игры со снегом на участке детского сада</vt:lpstr>
      <vt:lpstr> Драматизация сказки  «Двенадцать месяцев»  </vt:lpstr>
      <vt:lpstr>Основной  этап  </vt:lpstr>
      <vt:lpstr>Основной  этап</vt:lpstr>
      <vt:lpstr>Основной  этап</vt:lpstr>
      <vt:lpstr>Основной  этап</vt:lpstr>
      <vt:lpstr>Основной  этап</vt:lpstr>
      <vt:lpstr>Основной  этап</vt:lpstr>
      <vt:lpstr>Основной  этап</vt:lpstr>
      <vt:lpstr>Вывод  основного  этапа</vt:lpstr>
      <vt:lpstr>Заключительный этап</vt:lpstr>
      <vt:lpstr>Запрещающие знаки для тех, кто ждет в гости деда мороза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Познавательно-исследовательский проект «_______»   Подготовили и реализовали  воспитатели: Балова в. В. Бугаева Н. В.    Москва, 2017</dc:title>
  <dc:creator>Mixail</dc:creator>
  <cp:lastModifiedBy>Mixail</cp:lastModifiedBy>
  <cp:revision>19</cp:revision>
  <dcterms:created xsi:type="dcterms:W3CDTF">2017-12-01T18:19:37Z</dcterms:created>
  <dcterms:modified xsi:type="dcterms:W3CDTF">2018-01-29T14:11:01Z</dcterms:modified>
</cp:coreProperties>
</file>