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8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83" r:id="rId24"/>
    <p:sldId id="281" r:id="rId25"/>
    <p:sldId id="280" r:id="rId26"/>
    <p:sldId id="291" r:id="rId27"/>
    <p:sldId id="284" r:id="rId28"/>
    <p:sldId id="276" r:id="rId29"/>
    <p:sldId id="285" r:id="rId30"/>
    <p:sldId id="290" r:id="rId31"/>
    <p:sldId id="277" r:id="rId32"/>
    <p:sldId id="288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6" autoAdjust="0"/>
    <p:restoredTop sz="94660"/>
  </p:normalViewPr>
  <p:slideViewPr>
    <p:cSldViewPr>
      <p:cViewPr varScale="1">
        <p:scale>
          <a:sx n="66" d="100"/>
          <a:sy n="66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0B0C8-FF73-4B67-BE62-85CCAD44C58F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AB7CD-5E12-4696-BBB9-807A3396C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AB7CD-5E12-4696-BBB9-807A3396CB3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5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AB7CD-5E12-4696-BBB9-807A3396CB3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8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2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4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3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2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58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1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5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04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8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4F9C0-CD19-498F-B387-1F1B28287C3B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7D9D8-43C7-4CB0-B489-5424537B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5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hdphoto" Target="../media/hdphoto35.wdp"/><Relationship Id="rId7" Type="http://schemas.openxmlformats.org/officeDocument/2006/relationships/image" Target="../media/image49.png"/><Relationship Id="rId12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18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3.png"/><Relationship Id="rId7" Type="http://schemas.microsoft.com/office/2007/relationships/hdphoto" Target="../media/hdphoto3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3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8.png"/><Relationship Id="rId4" Type="http://schemas.openxmlformats.org/officeDocument/2006/relationships/image" Target="../media/image77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8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3.png"/><Relationship Id="rId4" Type="http://schemas.openxmlformats.org/officeDocument/2006/relationships/image" Target="../media/image110.png"/><Relationship Id="rId9" Type="http://schemas.microsoft.com/office/2007/relationships/hdphoto" Target="../media/hdphoto4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7.wdp"/><Relationship Id="rId5" Type="http://schemas.openxmlformats.org/officeDocument/2006/relationships/image" Target="../media/image142.jpeg"/><Relationship Id="rId10" Type="http://schemas.openxmlformats.org/officeDocument/2006/relationships/image" Target="../media/image13.png"/><Relationship Id="rId4" Type="http://schemas.openxmlformats.org/officeDocument/2006/relationships/image" Target="../media/image141.jpeg"/><Relationship Id="rId9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5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microsoft.com/office/2007/relationships/hdphoto" Target="../media/hdphoto24.wdp"/><Relationship Id="rId10" Type="http://schemas.microsoft.com/office/2007/relationships/hdphoto" Target="../media/hdphoto26.wdp"/><Relationship Id="rId4" Type="http://schemas.openxmlformats.org/officeDocument/2006/relationships/image" Target="../media/image36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11" Type="http://schemas.microsoft.com/office/2007/relationships/hdphoto" Target="../media/hdphoto30.wdp"/><Relationship Id="rId5" Type="http://schemas.openxmlformats.org/officeDocument/2006/relationships/image" Target="../media/image40.jpeg"/><Relationship Id="rId10" Type="http://schemas.openxmlformats.org/officeDocument/2006/relationships/image" Target="../media/image42.png"/><Relationship Id="rId4" Type="http://schemas.microsoft.com/office/2007/relationships/hdphoto" Target="../media/hdphoto27.wdp"/><Relationship Id="rId9" Type="http://schemas.microsoft.com/office/2007/relationships/hdphoto" Target="../media/hdphoto2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1\Desktop\лепбук читать\5792375ccc5e9156132842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7150" y="-998538"/>
            <a:ext cx="6489700" cy="88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988840"/>
            <a:ext cx="7128792" cy="324643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75955"/>
            <a:ext cx="7772400" cy="936104"/>
          </a:xfrm>
        </p:spPr>
        <p:txBody>
          <a:bodyPr/>
          <a:lstStyle/>
          <a:p>
            <a:r>
              <a:rPr lang="ru-RU" b="1" dirty="0" smtClean="0"/>
              <a:t>Игра для дошколят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12059"/>
            <a:ext cx="6400800" cy="86409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«Место звука в слове»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15370" name="Picture 10" descr="http://detsad-kitty.ru/uploads/posts/2014-04/1397233679_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046"/>
          <a:stretch/>
        </p:blipFill>
        <p:spPr bwMode="auto">
          <a:xfrm rot="19798480">
            <a:off x="578850" y="789573"/>
            <a:ext cx="857507" cy="9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detsad-kitty.ru/uploads/posts/2014-04/1397233679_3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 rot="2209960">
            <a:off x="7499695" y="782649"/>
            <a:ext cx="784633" cy="9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detsad-kitty.ru/uploads/posts/2014-04/1397233679_3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t="50000" r="23017"/>
          <a:stretch/>
        </p:blipFill>
        <p:spPr bwMode="auto">
          <a:xfrm>
            <a:off x="4065856" y="5268969"/>
            <a:ext cx="1012287" cy="11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img0.liveinternet.ru/images/attach/c/0/121/669/121669472_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756">
            <a:off x="533110" y="5304454"/>
            <a:ext cx="849030" cy="9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://img1.liveinternet.ru/images/attach/c/0/121/667/121667895_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1196">
            <a:off x="7593383" y="5234577"/>
            <a:ext cx="912863" cy="101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pixelbrush.ru/uploads/posts/2015-03/1426849738_d5c1sfnuw0j7lh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0"/>
          <a:stretch/>
        </p:blipFill>
        <p:spPr bwMode="auto">
          <a:xfrm>
            <a:off x="4175636" y="640809"/>
            <a:ext cx="943955" cy="1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5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3.bp.blogspot.com/-KOYB2ITrvOM/VQc5OquVf4I/AAAAAAAAAl8/AhexetoVi1c/s1600/%D0%B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9" y="93997"/>
            <a:ext cx="3028255" cy="30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mywishlist.ru/pic/i/wish/orig/008/506/4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555" flipH="1">
            <a:off x="5479044" y="3226144"/>
            <a:ext cx="2746307" cy="29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playcast.ru/uploads/2014/12/24/11247636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83923"/>
            <a:ext cx="3561646" cy="3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allgoodshop.ru/agtpimg.cgi?i=http%3A%2F%2Fcdn1.top-shop.ru%2Fbig_b1b34d72742b87c110838989fd04f9b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57823"/>
            <a:ext cx="3305871" cy="1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6559">
            <a:off x="4449988" y="344920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929">
            <a:off x="687261" y="318583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00" y="135537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8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50579"/>
            <a:ext cx="2611016" cy="261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1" name="Picture 11" descr="https://wordassociations.net/image/600x/svg_to_png/Agony_Needle_and_Str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82" y="764704"/>
            <a:ext cx="2819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05" y="3166715"/>
            <a:ext cx="32258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14" descr="http://www.366.ru/images/product_images/original_images/5421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6389" r="29667" b="6377"/>
          <a:stretch/>
        </p:blipFill>
        <p:spPr bwMode="auto">
          <a:xfrm>
            <a:off x="679800" y="3464024"/>
            <a:ext cx="1251416" cy="26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://pedlib.ru/books1/1/0223/image02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6" t="7160" r="2109" b="36841"/>
          <a:stretch/>
        </p:blipFill>
        <p:spPr bwMode="auto">
          <a:xfrm>
            <a:off x="4490070" y="620688"/>
            <a:ext cx="2016224" cy="17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://zezete2.z.e.pic.centerblog.net/o/ca2dd32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02038"/>
            <a:ext cx="3402630" cy="25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42" y="117075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4657">
            <a:off x="3067707" y="230001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5643" y="393305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03522" y="541258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8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2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3.bp.blogspot.com/-PpGPEuLljc4/VQc5V04wRxI/AAAAAAAAAmU/Erv-hDvDNu4/s1600/%D0%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0" y="332656"/>
            <a:ext cx="2951708" cy="29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foneyes.ru/img/picture/Jun/09/afe077a90088cb7634c2232e8a838bb5/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2" y="3327053"/>
            <a:ext cx="3063620" cy="28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pencilone.com/wp-content/uploads/2014/02/APL101N-F113-jeans-skirt-fro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2" y="808014"/>
            <a:ext cx="3173806" cy="21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0.liveinternet.ru/images/attach/c/9/106/716/106716972_7f0453513226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9" y="3246457"/>
            <a:ext cx="3528392" cy="30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065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140">
            <a:off x="3624121" y="258363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98">
            <a:off x="620329" y="359666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0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moyumnik.ru/wp-content/uploads/2014/05/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397494"/>
            <a:ext cx="2671465" cy="26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proxy.whoisaaronbrown.com/proxy/http:/img-fotki.yandex.ru/get/9505/23869276.12b/0_a9713_1c890fef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proxy.whoisaaronbrown.com/proxy/http:/img-fotki.yandex.ru/get/9505/23869276.12b/0_a9713_1c890fef_XL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http://www.playcast.ru/uploads/2015/08/09/1463099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60" y="3465451"/>
            <a:ext cx="3472140" cy="28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desk.ru/_ph/184/2/25319247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77" y="397494"/>
            <a:ext cx="2154141" cy="313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chitalnya.ru/upload2/646/9538243673741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18" y="2391808"/>
            <a:ext cx="2928317" cy="390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737">
            <a:off x="521586" y="343159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09">
            <a:off x="3927938" y="254338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30" y="76470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3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28915"/>
            <a:ext cx="3342432" cy="333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http://www.playcast.ru/uploads/2016/11/13/2051696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76" y="545954"/>
            <a:ext cx="4934347" cy="27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img-fotki.yandex.ru/get/9089/66124276.22d/0_b1cc2_f2214fae_S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9" y="3507062"/>
            <a:ext cx="1979875" cy="29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playcast.ru/uploads/2014/12/30/1135607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06" y="3565687"/>
            <a:ext cx="4622304" cy="27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80">
            <a:off x="3926778" y="290733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7757">
            <a:off x="642448" y="419740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4.bp.blogspot.com/-eK57XtPY8Y8/VQc5eUNunkI/AAAAAAAAAms/iBuiSUXfWao/s1600/%D0%B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105944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49.radikal.ru/i124/0903/67/9c2c51b017c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8999"/>
            <a:ext cx="2080648" cy="26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lipartmania.ru/uploads/gallery/main/113/banana-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2393">
            <a:off x="5812863" y="-178237"/>
            <a:ext cx="3227512" cy="32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laycast.ru/uploads/2015/11/29/1609546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566" y="3918308"/>
            <a:ext cx="23812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npictures.ru/images/882102_otrisovki-domashnih-zhivotnyh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28" y="3566939"/>
            <a:ext cx="3304784" cy="26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0275">
            <a:off x="457109" y="343217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7093">
            <a:off x="2779208" y="266734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44">
            <a:off x="5473138" y="262901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49" y="9087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1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3.bp.blogspot.com/-e_lC7urmXl4/VQc5hmzg2DI/AAAAAAAAAm0/6BpDXA4CFEc/s1600/%D0%B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4" y="270570"/>
            <a:ext cx="3168723" cy="316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lipartmania.ru/uploads/gallery/main/427/glasses-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09077"/>
            <a:ext cx="3168723" cy="13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clipartion.com/wp-content/uploads/2015/11/outside-window-clipart-gall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://img-fotki.yandex.ru/get/9542/56195015.99/0_b8f05_50e1007e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61898"/>
            <a:ext cx="3263516" cy="32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avatanplus.com/files/resources/original/577aa47000a6f155b712558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67" y="4016041"/>
            <a:ext cx="1977587" cy="23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inookno.ru/images/information/okna/okno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51219"/>
            <a:ext cx="3001849" cy="24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3484">
            <a:off x="2549816" y="336940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904">
            <a:off x="4316114" y="288484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2140">
            <a:off x="772906" y="351423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77" y="9087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ww.graycell.ru/picture/big/snop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0846"/>
          <a:stretch/>
        </p:blipFill>
        <p:spPr bwMode="auto">
          <a:xfrm>
            <a:off x="3849192" y="2811860"/>
            <a:ext cx="2432973" cy="35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tohomka.ru/images/Jan/10/4a91b8ff283d17d455f5718f512fdd92/min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90" y="4077072"/>
            <a:ext cx="3184204" cy="23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3.bp.blogspot.com/-CUGBk9e4mxA/VQc5k0xWWOI/AAAAAAAAAm8/5Gl8gDIrjmY/s1600/%D0%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9" y="253945"/>
            <a:ext cx="2964296" cy="29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7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thesleuthjournal.org/wp-content/uploads/2013/11/5082di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r="16663"/>
          <a:stretch/>
        </p:blipFill>
        <p:spPr bwMode="auto">
          <a:xfrm>
            <a:off x="6256517" y="3583547"/>
            <a:ext cx="2717769" cy="26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-fotki.yandex.ru/get/4913/136487634.ec8/0_127bf9_a726ea88_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63" y="619251"/>
            <a:ext cx="2343026" cy="22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57" y="9087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921">
            <a:off x="2910520" y="241600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5494">
            <a:off x="445453" y="362949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827">
            <a:off x="5353104" y="253785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5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rostok-ku.ru/images/r-av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9" y="747130"/>
            <a:ext cx="2685045" cy="26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zooclub.ru/attach/fotogal/clip/chlen/6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9656" y="3521504"/>
            <a:ext cx="2103487" cy="29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2.keep4u.ru/2012/10/14/32aa67ff66af6084ffceab85c00634b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97" y="171249"/>
            <a:ext cx="3871553" cy="31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laycast.ru/uploads/2016/01/07/167085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301" flipH="1">
            <a:off x="2095694" y="3779822"/>
            <a:ext cx="2608353" cy="28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70" y="140702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767">
            <a:off x="3996227" y="29319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8469">
            <a:off x="828525" y="389611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1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2.bp.blogspot.com/-QzwzsaLSjv4/VQc5p0GrK0I/AAAAAAAAAnM/DaZG2PfVv2E/s1600/%D1%8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56" y="404664"/>
            <a:ext cx="3303712" cy="33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g1.liveinternet.ru/images/attach/c/7/94/594/94594947_New_Years_sledg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159" y="4351466"/>
            <a:ext cx="3096344" cy="205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4.pic4you.ru/y2014/10-29/12216/46826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22" y="497833"/>
            <a:ext cx="1750461" cy="24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ipartster.com/images/292/pump-20clipart-clipart-panda-free-clipart-images-UVRddS-clipa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72854"/>
            <a:ext cx="3145990" cy="31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4.bp.blogspot.com/-FG9TXkxgr9M/U61qeCpQCnI/AAAAAAAAPkw/lZJIWJExxwg/s1600/forumgazel+png+sus+(65)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45" y="4005064"/>
            <a:ext cx="2205038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461">
            <a:off x="5580484" y="266885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8564">
            <a:off x="3149366" y="259022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9789">
            <a:off x="1872643" y="375611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5738"/>
            <a:ext cx="88519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1.bp.blogspot.com/-pNvTcbahH2c/UxrSCZPIprI/AAAAAAAA2-4/jiC69FkJu9E/s1600/0_5dc3d_bb4f6148_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4" y="620687"/>
            <a:ext cx="3082622" cy="30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2.infourok.ru/uploads/ex/10d3/00057b8a-757669bf/hello_html_m5e90cd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56134"/>
            <a:ext cx="3444878" cy="25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1.pic4you.ru/allimage/y2012/12-14/12216/282217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1107"/>
            <a:ext cx="3110546" cy="317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kid.com/images/809/snow-hat-clip-art-NFKFGL-clipa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5115" y="3703311"/>
            <a:ext cx="2461993" cy="24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245020" y="1340768"/>
            <a:ext cx="1326980" cy="5718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831">
            <a:off x="3491966" y="285979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7091">
            <a:off x="411498" y="385347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2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http://4.bp.blogspot.com/-RwVYCLaRFrE/VQc5sw7X7kI/AAAAAAAAAnU/Lqmagtr0-yU/s1600/%D1%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4" y="441177"/>
            <a:ext cx="2843808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liparts.co/cliparts/kTM/nkq/kTMnkq7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88367"/>
            <a:ext cx="28575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lenagold.ru/tc/tcvet/gelt/gelt_tcvet03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431">
            <a:off x="7047686" y="2056952"/>
            <a:ext cx="1916976" cy="418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.liveinternet.ru/images/attach/c/11/116/824/116824439_large___6__2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5295"/>
            <a:ext cx="2638935" cy="33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laycast.ru/uploads/2015/12/26/1650920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749">
            <a:off x="3726921" y="3737454"/>
            <a:ext cx="2772431" cy="278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4486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3479">
            <a:off x="5212648" y="279735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0072">
            <a:off x="3124216" y="264354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6073">
            <a:off x="324586" y="335597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://4.bp.blogspot.com/-WhhB5Dul-DM/VQc5vhWBXfI/AAAAAAAAAnc/PUE7vPjrHj0/s1600/%D1%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6054"/>
            <a:ext cx="2839052" cy="28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foneyes.ru/img/picture/Nov/06/57c62e6dff9b907e2ed67d6d78770b20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9" y="4097924"/>
            <a:ext cx="2361800" cy="21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ngall.com/wp-content/uploads/2016/03/Duck-PNG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66" y="3568835"/>
            <a:ext cx="3864684" cy="27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3/11/21/662370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3912147"/>
            <a:ext cx="2401912" cy="24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rinasorokina.ru/wp-content/uploads/2012/05/kemgur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425516"/>
            <a:ext cx="284764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65" y="103400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7015">
            <a:off x="4670598" y="268099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7405">
            <a:off x="2268686" y="258608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1641">
            <a:off x="407108" y="357083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3.bp.blogspot.com/-1CV9AMY8dSg/VQc50tlH_0I/AAAAAAAAAnk/ivBVN_L2OVg/s1600/%D1%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8" y="227066"/>
            <a:ext cx="2985909" cy="29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penclipart.org/image/2400px/svg_to_png/4465/flomar-mobile-ph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76" y="3550721"/>
            <a:ext cx="1290246" cy="24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l.static.fotolia.com/jpg/00/54/17/00/110_F_54170060_iv4eKaHEmvoCMbBO8uSxdQDjWDuwJB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r="18135"/>
          <a:stretch/>
        </p:blipFill>
        <p:spPr bwMode="auto">
          <a:xfrm>
            <a:off x="924629" y="3997390"/>
            <a:ext cx="1412386" cy="223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tyleks.ru/upload/iblock/82b/82bb63b1466428eefbe93b2c611b18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10182" r="46184" b="28013"/>
          <a:stretch/>
        </p:blipFill>
        <p:spPr bwMode="auto">
          <a:xfrm>
            <a:off x="3381980" y="2557738"/>
            <a:ext cx="1669367" cy="20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ramki-photoshop.ru/predmety/7/kartinki-photoshop-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t="20689" r="10657" b="16924"/>
          <a:stretch/>
        </p:blipFill>
        <p:spPr bwMode="auto">
          <a:xfrm>
            <a:off x="5531728" y="596966"/>
            <a:ext cx="2994495" cy="26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stphotoshop.ru/_nw/0/8615334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51" y="3845274"/>
            <a:ext cx="2836514" cy="28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008">
            <a:off x="2557431" y="202102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3567">
            <a:off x="5303895" y="320206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1289">
            <a:off x="320986" y="302710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1718">
            <a:off x="2782847" y="477603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1022">
            <a:off x="4019252" y="101135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7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1.bp.blogspot.com/-qWL7qU7FRvA/VQc53Fku5nI/AAAAAAAAAns/rBI1v8ct4jQ/s1600/%D1%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36214"/>
            <a:ext cx="3024334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-fotki.yandex.ru/get/4517/47407354.273/0_8e5f3_748cdee8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89" y="4777780"/>
            <a:ext cx="3048494" cy="14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lipartmania.ru/uploads/gallery/main/341/peas-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27" y="3722644"/>
            <a:ext cx="2512384" cy="21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playing-field.ru/img/2015/052105/24006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8039" y="710139"/>
            <a:ext cx="2467650" cy="22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ramki-photoshop.ru/personaj/clipart-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3" y="4005063"/>
            <a:ext cx="1815855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3856">
            <a:off x="1221256" y="286807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0008">
            <a:off x="5862103" y="364060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3194">
            <a:off x="3119201" y="261765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97" y="113464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6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2.bp.blogspot.com/-4TSZIZ7RYzU/VQc56J17OoI/AAAAAAAAAn0/RsnGIk9kifc/s1600/%D1%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0" y="241970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ortuna-potolok.ru/kofijifema/13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89620"/>
            <a:ext cx="3108959" cy="31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kira-scrap.ru/KATALOG/MULTY_INOSTR/3/0_92493_1812ab6f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" y="3662771"/>
            <a:ext cx="1767852" cy="25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tdata.ru/u23/photoF727/20531702834-0/origin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36712"/>
            <a:ext cx="3431396" cy="21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-fotki.yandex.ru/get/9154/16969765.14d/0_79cce_dfe35d04_M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49" y="3886933"/>
            <a:ext cx="2303371" cy="23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2143">
            <a:off x="2685835" y="298873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5610">
            <a:off x="4838523" y="290586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1331">
            <a:off x="448908" y="290920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2" y="98072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http://1.bp.blogspot.com/-AlfthW5MWK8/VQc5-m4MPyI/AAAAAAAAAn8/SDzeX0Mfjbc/s1600/%D1%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242542" cy="22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overgraph.ru/images/377879_myach-detskii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068112" cy="20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oombob.ru/img/picture/Jul/13/e78981e35ca97d49e6c8069cb8213989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19996">
            <a:off x="94527" y="4785732"/>
            <a:ext cx="3788393" cy="13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laycast.ru/uploads/2016/06/23/1908507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54" y="3573016"/>
            <a:ext cx="3317846" cy="210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-fotki.yandex.ru/get/5606/valenta-mog.1f2/0_7e180_bb169f6e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503" flipV="1">
            <a:off x="5922009" y="562951"/>
            <a:ext cx="2536444" cy="25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13" y="107761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7795">
            <a:off x="592223" y="334246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5337">
            <a:off x="5273543" y="302328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3655">
            <a:off x="2484547" y="212796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1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http://3.bp.blogspot.com/-upND5VvJQ00/VQc6Bne5qYI/AAAAAAAAAoE/-rAQtDK1vTw/s1600/%D1%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9" y="166741"/>
            <a:ext cx="2991649" cy="29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fotohood.ru/images/45534_shar-vozdushnyi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7970">
            <a:off x="5982325" y="2699196"/>
            <a:ext cx="2269616" cy="27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fotohood.ru/images/612328_krasnyi-karandash-p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3"/>
          <a:stretch/>
        </p:blipFill>
        <p:spPr bwMode="auto">
          <a:xfrm rot="1053843" flipH="1">
            <a:off x="3566884" y="5172881"/>
            <a:ext cx="4477480" cy="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omamago.ru/wp-content/uploads/2016/04/7d9f472s-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1" y="4168918"/>
            <a:ext cx="2945904" cy="19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laycast.ru/uploads/2015/05/22/136994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6870"/>
            <a:ext cx="2017901" cy="18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697">
            <a:off x="4379362" y="246647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2965">
            <a:off x="3176859" y="309086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3787">
            <a:off x="1115616" y="309086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2" y="97994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0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 descr="http://emoney-monitor.ru/images/52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8" b="10858"/>
          <a:stretch/>
        </p:blipFill>
        <p:spPr bwMode="auto">
          <a:xfrm>
            <a:off x="5508104" y="2348880"/>
            <a:ext cx="2730086" cy="13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4.bp.blogspot.com/-sNTiGfFAs30/VQc6ErtCbzI/AAAAAAAAAoM/2pSP3sTZljs/s1600/%D1%8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" y="80627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by-anna.ucoz.ru/dogs/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147" y="3837663"/>
            <a:ext cx="1690868" cy="240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papus666.narod.ru/clipart/ts/tsetk/schet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93" y="528355"/>
            <a:ext cx="2564147" cy="153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pixelbrush.ru/uploads/posts/2014-02/1393172450_prischepka-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963" y="5311096"/>
            <a:ext cx="3841485" cy="9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babaimage.com/images/log-in-sign-up-upload-clipart-28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" y="4037644"/>
            <a:ext cx="2361975" cy="211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69135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785">
            <a:off x="3748477" y="211089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689">
            <a:off x="5249154" y="371557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9690">
            <a:off x="3148532" y="387104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106">
            <a:off x="1153070" y="290361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3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http://steshka.ru/wp-content/uploads/2014/05/bukvatverduyznak-300x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9"/>
            <a:ext cx="218943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tver.ru/share/news/2011/dezember/14/13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3" y="3710888"/>
            <a:ext cx="2976405" cy="24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laycast.ru/uploads/2016/08/01/194649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52" y="620689"/>
            <a:ext cx="2839362" cy="27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vsitury.com.ua/uploads/148/18827/P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40" y="3710889"/>
            <a:ext cx="3549774" cy="24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79" y="83671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11">
            <a:off x="4369705" y="258760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3802">
            <a:off x="2081854" y="275076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1.bp.blogspot.com/-RyIeUz2q4ns/VQc6Ln4ovtI/AAAAAAAAAoc/Fvve_V11AUA/s1600/%D1%8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915816" cy="29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foneyes.ru/img/picture/Apr/16/b1bb12a5c1e4c22f108c773298bb7d47/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67" y="3236305"/>
            <a:ext cx="2492532" cy="20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g0.liveinternet.ru/images/attach/c/7/94/762/94762772_large_Ciferblat_na_prozrachnom_sloe__39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09" y="622208"/>
            <a:ext cx="2230728" cy="22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playing-field.ru/img/2015/051908/48439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603" y="4039293"/>
            <a:ext cx="2304212" cy="230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laycast.ru/uploads/2016/08/02/194718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89" y="3930204"/>
            <a:ext cx="3346051" cy="29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83671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69">
            <a:off x="4572000" y="251162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3212">
            <a:off x="3048320" y="308315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1442">
            <a:off x="611602" y="331992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2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hickabiddy.ru/datas/archives/892_9ox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57" b="14717"/>
          <a:stretch/>
        </p:blipFill>
        <p:spPr bwMode="auto">
          <a:xfrm>
            <a:off x="359532" y="216410"/>
            <a:ext cx="3096344" cy="31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65526"/>
            <a:ext cx="88519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static.wixstatic.com/media/e4a5aa_c57b18ac975a40c98db47785fc4359d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19964"/>
            <a:ext cx="2979559" cy="30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g-fotki.yandex.ru/get/5810/47407354.2aa/0_91a31_170dba54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51820"/>
            <a:ext cx="2810495" cy="253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15480/200418627.44/0_114fd4_cf34f7ac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4158252"/>
            <a:ext cx="3824911" cy="2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96" y="143494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243">
            <a:off x="3477190" y="292078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447">
            <a:off x="1395960" y="351894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7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://heliograph.ru/images/188910_kartinka-na-bukv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434"/>
            <a:ext cx="2772816" cy="2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anner2people.okis.ru/img/banner2people/ererer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0056" y="3867285"/>
            <a:ext cx="2411760" cy="241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hopmatic.ru/uploads/products/10474/1894502/.tmb/thumb_img_54cdd0a8a539c_resize_250_100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64" y="4397626"/>
            <a:ext cx="1479617" cy="172819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g-fotki.yandex.ru/get/9092/65387414.278/0_e1bc9_46af650e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09" y="4005064"/>
            <a:ext cx="201166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img-fotki.yandex.ru/get/9802/200418627.dc/0_14c563_418f7d00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73" y="774040"/>
            <a:ext cx="1568300" cy="19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s3.pic4you.ru/allimage/y2013/10-05/12216/387788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73" y="2651352"/>
            <a:ext cx="1792460" cy="177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1540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043">
            <a:off x="4450208" y="201522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7088">
            <a:off x="4745367" y="330139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0423">
            <a:off x="2969000" y="302703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3794">
            <a:off x="331544" y="3282133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1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sadoviy1.ru/img/work/nomencl/5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r="13433"/>
          <a:stretch/>
        </p:blipFill>
        <p:spPr bwMode="auto">
          <a:xfrm>
            <a:off x="6683810" y="2874192"/>
            <a:ext cx="1959805" cy="33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http://www.clipartster.com/images/62/clipart-excavator-pelleteuse-I9175v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736" y="4077072"/>
            <a:ext cx="2210504" cy="21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4.bp.blogspot.com/-ShRy_ckqbYY/VQc6QRo26iI/AAAAAAAAAos/jsi7rAnI4KA/s1600/%D1%8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095"/>
            <a:ext cx="270892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tvsamara.ru/upload/iblock/b61/b61465191c4ab4b4b75127bd82123a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49" y="658954"/>
            <a:ext cx="2215238" cy="22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cliparting.com/wp-content/uploads/2016/10/Burger-and-sandwich-clip-art-clipart-phot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28750"/>
            <a:ext cx="2625654" cy="22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89967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566">
            <a:off x="5060365" y="248378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303">
            <a:off x="3001301" y="2949585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6049">
            <a:off x="388336" y="335957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6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http://3.bp.blogspot.com/-EA4vlVxUHp0/UxrSMSaqPTI/AAAAAAAA3CA/l5TXy1tzRzk/s1600/0_5dc67_fa4a7122_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7" y="252039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img-fotki.yandex.ru/get/6834/16969765.233/0_90495_89deecd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4942" y="3861048"/>
            <a:ext cx="2173150" cy="22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ds02.infourok.ru/uploads/ex/043f/00029c4e-3f94ec9c/hello_html_m498025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2175"/>
            <a:ext cx="1875341" cy="28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playcast.ru/uploads/2016/05/28/188067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764704"/>
            <a:ext cx="1952237" cy="23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proectinfo.ru/image/keys/3311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69" y="3631343"/>
            <a:ext cx="1900059" cy="26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1306">
            <a:off x="3624418" y="230306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34" y="79327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4451">
            <a:off x="5575805" y="309086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2741">
            <a:off x="2122444" y="272805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6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http://img1.liveinternet.ru/images/attach/c/3/77/769/77769587_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" y="182563"/>
            <a:ext cx="3183089" cy="31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pngimg.com/upload/small/apple_PNG124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48" y="3861047"/>
            <a:ext cx="1914368" cy="232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img-fotki.yandex.ru/get/9833/39663434.564/0_97ea6_d019d52a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3" y="4437111"/>
            <a:ext cx="2528487" cy="19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heliograph.ru/images/874991_shlyapa-risunok-p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4376" y="606985"/>
            <a:ext cx="2752080" cy="188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://podarokhandmade.ru/forum/uploads/attachment/2013-07/1373393588_ryerrssryer1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77" y="3656483"/>
            <a:ext cx="2011079" cy="25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98072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1172">
            <a:off x="5766149" y="279784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72">
            <a:off x="3148690" y="309086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2336">
            <a:off x="202305" y="331517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9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rodnichok-bk.caduk.ru/images/47697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72"/>
          <a:stretch/>
        </p:blipFill>
        <p:spPr bwMode="auto">
          <a:xfrm>
            <a:off x="689337" y="760955"/>
            <a:ext cx="1944216" cy="24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://lifedrive.by/sites/default/files/field/image/4331d5c58582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88" y="3657731"/>
            <a:ext cx="3587507" cy="267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http://heliograph.ru/images/1410724_ovechka-novyi-god-klipar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3978"/>
            <a:ext cx="2924708" cy="29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http://www.playing-field.ru/img/2015/052119/12139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4" y="4293096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9370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7562">
            <a:off x="1711742" y="331641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38">
            <a:off x="3500321" y="2850397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http://1.bp.blogspot.com/-fIorWCAp3WQ/UxrSDMr67CI/AAAAAAAA2_A/sLsMMnTx0hw/s1600/0_5dc40_a648637a_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504859"/>
            <a:ext cx="3136529" cy="31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kartinki-vernisazh.ru/_ph/14/1/94836676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96" y="3213508"/>
            <a:ext cx="2962799" cy="29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upload.wikimedia.org/wikipedia/commons/f/f1/Ski_trail_rating_symbol_red_circle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42" y="28498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www.pngmart.com/files/1/Civil-Engineering-Book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24" y="3727287"/>
            <a:ext cx="3240360" cy="25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683">
            <a:off x="491507" y="379433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80">
            <a:off x="3635896" y="240823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98586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8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://4.bp.blogspot.com/-B--7nOdnUiE/VQc5F2QzUWI/AAAAAAAAAlc/XvnQXxpNOqk/s1600/%D0%B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6" y="431882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xn----ctbhsepdlwt4g.xn--p1ai/netcat_files/439/651/Vkusnyy_Dom.r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23484"/>
            <a:ext cx="2880321" cy="251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s4.pic4you.ru/y2014/08-04/12216/45302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629"/>
            <a:ext cx="2956729" cy="33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fotohood.ru/images/1295464_shagi-vektor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5882">
            <a:off x="1531504" y="3590239"/>
            <a:ext cx="239553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986">
            <a:off x="880038" y="4049144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81">
            <a:off x="3717406" y="288632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3245020" y="1196752"/>
            <a:ext cx="1326980" cy="5718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4.bp.blogspot.com/-icj-T3NsPxw/VQc5H-HzbmI/AAAAAAAAAlk/Vcs-mUfzQQ0/s1600/%D0%B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i1286.photobucket.com/albums/a616/AminaXXX5/DEREVY%20%20TVAR%20CVETU/0_c50ec_1465a5bc_XL_zpsa71ba91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852281"/>
            <a:ext cx="293326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www.otzovy.ru/images/photo/1130/neskafsca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6" y="42846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mg0.liveinternet.ru/images/attach/c/0/119/167/119167728_5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63" y="1640880"/>
            <a:ext cx="3141123" cy="48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298">
            <a:off x="3563888" y="2943002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361">
            <a:off x="525005" y="4029281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58029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http://www.v3toys.ru/kiwi-public-data/Kiwi_Img/50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30300" r="12099" b="26500"/>
          <a:stretch/>
        </p:blipFill>
        <p:spPr bwMode="auto">
          <a:xfrm rot="18184978">
            <a:off x="4070426" y="1176660"/>
            <a:ext cx="3439271" cy="1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featurepics.com/FI/Thumb300/20130908/Russian-Doll-27805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4507" r="18095" b="5168"/>
          <a:stretch/>
        </p:blipFill>
        <p:spPr bwMode="auto">
          <a:xfrm>
            <a:off x="6002621" y="2063912"/>
            <a:ext cx="2895600" cy="412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3304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http://3.bp.blogspot.com/-nEqxflCPpMY/VQc5KPeNIaI/AAAAAAAAAls/FbkZSMm5G-s/s1600/%D1%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36511"/>
            <a:ext cx="3498850" cy="349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playcast.ru/uploads/2016/03/02/17607221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3372916"/>
            <a:ext cx="28479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98072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203">
            <a:off x="683568" y="3787416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632">
            <a:off x="4102473" y="363977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http://ikeamgn.ru/upload/iblock/483/48302be39fe7e4a8d21e930e1e04e1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39"/>
          <a:stretch/>
        </p:blipFill>
        <p:spPr bwMode="auto">
          <a:xfrm rot="2944010">
            <a:off x="5101308" y="63338"/>
            <a:ext cx="122615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www.silvitablanco.com.ar/animales/jirafas/jirafa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15" y="2350304"/>
            <a:ext cx="272623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82563"/>
            <a:ext cx="88519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http://4.bp.blogspot.com/-Bv5V7kxG5ro/VQc5MNCICmI/AAAAAAAAAl0/Mz1kQcDTOWg/s1600/%D0%B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9" y="11286"/>
            <a:ext cx="3420889" cy="34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s4.pic4you.ru/y2014/10-14/12216/4648947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2943325" cy="28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28" y="90872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649">
            <a:off x="4395466" y="3701180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8663">
            <a:off x="672683" y="4151878"/>
            <a:ext cx="1438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9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</Words>
  <Application>Microsoft Office PowerPoint</Application>
  <PresentationFormat>Экран (4:3)</PresentationFormat>
  <Paragraphs>4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Игра для дошколят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42</cp:revision>
  <dcterms:created xsi:type="dcterms:W3CDTF">2016-12-25T15:28:52Z</dcterms:created>
  <dcterms:modified xsi:type="dcterms:W3CDTF">2017-01-03T02:59:41Z</dcterms:modified>
</cp:coreProperties>
</file>