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9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8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8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4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8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55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8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2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4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6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2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0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3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3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F38D14-9F21-421F-B08D-7EFEF432634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A64B4A-2DE0-4755-9F31-7CEE4FE2B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03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070786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Организация эмоционально благополучной среды с использованием элементов сенсорной комнаты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2144" y="4273525"/>
            <a:ext cx="6400800" cy="194733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Качалова Мария Александровна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МБДОУ №39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педагог-психолог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г.Канск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1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5" y="2302527"/>
            <a:ext cx="5548446" cy="416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6" y="416975"/>
            <a:ext cx="5552999" cy="416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15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940431"/>
            <a:ext cx="7814928" cy="53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898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4366" y="163212"/>
            <a:ext cx="6555036" cy="1054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n-lt"/>
              </a:rPr>
              <a:t>Гусеницы –близняшки Даша и Маша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8" y="984131"/>
            <a:ext cx="5496251" cy="412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/>
          <a:stretch/>
        </p:blipFill>
        <p:spPr>
          <a:xfrm>
            <a:off x="6191480" y="2048482"/>
            <a:ext cx="5563518" cy="416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5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23816"/>
          <a:stretch/>
        </p:blipFill>
        <p:spPr>
          <a:xfrm>
            <a:off x="6301647" y="1029979"/>
            <a:ext cx="5594099" cy="4064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87" y="513919"/>
            <a:ext cx="6025060" cy="1032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язанный </a:t>
            </a:r>
            <a:r>
              <a:rPr lang="ru-RU" sz="2800" b="1" dirty="0">
                <a:solidFill>
                  <a:schemeClr val="bg1"/>
                </a:solidFill>
              </a:rPr>
              <a:t>настольный </a:t>
            </a:r>
            <a:r>
              <a:rPr lang="ru-RU" sz="2400" b="1" dirty="0">
                <a:solidFill>
                  <a:schemeClr val="bg1"/>
                </a:solidFill>
              </a:rPr>
              <a:t>коврик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" y="2184092"/>
            <a:ext cx="5563520" cy="417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9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72" y="5797799"/>
            <a:ext cx="5992010" cy="8888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Лабиринт «По дороге к морковке»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1747693"/>
            <a:ext cx="5475385" cy="418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" y="861539"/>
            <a:ext cx="5548829" cy="416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65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024" y="5016142"/>
            <a:ext cx="3546265" cy="110923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«Лесная полянка»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04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2" y="561860"/>
            <a:ext cx="5692048" cy="426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7" y="2093204"/>
            <a:ext cx="5692048" cy="4269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051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147" y="2471246"/>
            <a:ext cx="6928443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</a:t>
            </a:r>
            <a:r>
              <a:rPr lang="ru-RU" sz="4000" b="1" dirty="0" smtClean="0">
                <a:solidFill>
                  <a:schemeClr val="bg1"/>
                </a:solidFill>
              </a:rPr>
              <a:t>за</a:t>
            </a:r>
            <a:r>
              <a:rPr lang="ru-RU" b="1" dirty="0" smtClean="0">
                <a:solidFill>
                  <a:schemeClr val="bg1"/>
                </a:solidFill>
              </a:rPr>
              <a:t>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35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42</Words>
  <Application>Microsoft Office PowerPoint</Application>
  <PresentationFormat>Произвольный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Организация эмоционально благополучной среды с использованием элементов сенсорной комнаты </vt:lpstr>
      <vt:lpstr>Презентация PowerPoint</vt:lpstr>
      <vt:lpstr>Презентация PowerPoint</vt:lpstr>
      <vt:lpstr>Гусеницы –близняшки Даша и Маша </vt:lpstr>
      <vt:lpstr>Вязанный настольный коврик </vt:lpstr>
      <vt:lpstr>Лабиринт «По дороге к морковке» </vt:lpstr>
      <vt:lpstr>«Лесная полянка»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эмоционально благополучной среды с использованием элементов сенсорной комнаты</dc:title>
  <dc:creator>user</dc:creator>
  <cp:lastModifiedBy>admin</cp:lastModifiedBy>
  <cp:revision>7</cp:revision>
  <dcterms:created xsi:type="dcterms:W3CDTF">2016-03-22T13:58:26Z</dcterms:created>
  <dcterms:modified xsi:type="dcterms:W3CDTF">2016-11-22T15:41:58Z</dcterms:modified>
</cp:coreProperties>
</file>