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7" r:id="rId4"/>
    <p:sldId id="260" r:id="rId5"/>
    <p:sldId id="261" r:id="rId6"/>
    <p:sldId id="262" r:id="rId7"/>
    <p:sldId id="263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5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79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008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0E54B-5FA9-4DD2-B257-EB3A61918C68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E86E3-30C1-4FEF-B1F0-5F5044E11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3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9C4F1-1186-42C5-A114-0116F74B6F8F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03A11-D7C3-4B53-8DD4-02EC2D13D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33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B02A4-56B4-42A2-9ECD-148FDEB74C36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32F0F-66FB-41C1-97EB-6EE5D76A2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77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3F7BC-8E73-4047-952D-778604B1B510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D3C6C-0C0B-467B-9FEA-B2D66EE4C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19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6323A-17C7-4D08-8996-D23686882339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F3021-27BF-4944-A0E9-21FCF4D42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57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CA704-E9B5-4E78-8C9E-2366CF948E6C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B0CC-609B-4FA8-8375-D75204975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5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127B1-7E75-45DC-A978-C7EA31A9E39A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0BB74-ACC1-4D87-AF7B-FED9A55D5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99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246C7-4134-46B1-B704-3761B0F536B3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B5963-C0FE-4D52-8640-C4A5A8462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02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5B9A4-AD72-4AD0-BB24-29F2633F0D75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F535F-8862-44F5-9EB5-0801D1CF1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4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B5D24-181B-4328-9D25-F1E577DBFD33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9D5B6-E0AC-44CE-9864-51DF11258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7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1064E-6DEC-431E-B695-F16B0310A555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F5438-3633-4E9A-93A4-8D5B95E78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0DD2EB-6E39-4457-9EEC-38EA08657C7A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60C1EE-C5A2-4A65-BD84-3C12D35CC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 descr="fon_104_small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5720" y="214290"/>
            <a:ext cx="8643998" cy="6471540"/>
          </a:xfrm>
          <a:prstGeom prst="rect">
            <a:avLst/>
          </a:prstGeom>
          <a:ln w="76200">
            <a:solidFill>
              <a:srgbClr val="0099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32" name="Рисунок 10" descr="floral-corner-6647164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4813"/>
            <a:ext cx="2814638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Рисунок 11" descr="floral-corner-6647164.jpg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Рисунок 12" descr="floral-corner-6647164.jpg"/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286250"/>
            <a:ext cx="2865437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Рисунок 13" descr="floral-corner-6647164.jpg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oto-albom.spb.ru/i/album_skazka/21.jpg" TargetMode="External"/><Relationship Id="rId2" Type="http://schemas.openxmlformats.org/officeDocument/2006/relationships/hyperlink" Target="http://www.ppt-backgrounds.net/border-frames/4302-elegant-black-frame-background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6000" b="1" smtClean="0">
                <a:solidFill>
                  <a:srgbClr val="008000"/>
                </a:solidFill>
                <a:latin typeface="Monotype Corsiva" pitchFamily="66" charset="0"/>
              </a:rPr>
              <a:t>«Русское подворье»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008000"/>
                </a:solidFill>
              </a:rPr>
              <a:t>Выполнила: Макшанцева Маргарита Владимировна</a:t>
            </a:r>
            <a:endParaRPr lang="ru-RU" dirty="0" smtClean="0">
              <a:solidFill>
                <a:srgbClr val="008000"/>
              </a:solidFill>
            </a:endParaRPr>
          </a:p>
          <a:p>
            <a:pPr>
              <a:defRPr/>
            </a:pPr>
            <a:r>
              <a:rPr lang="ru-RU" b="1" i="1" dirty="0" smtClean="0">
                <a:solidFill>
                  <a:srgbClr val="008000"/>
                </a:solidFill>
              </a:rPr>
              <a:t>Воспитатель КОУ ВО «Борисоглебская школа-интернат для детей-сирот и детей, оставшихся без попечения родителей, с ОВЗ».</a:t>
            </a:r>
            <a:endParaRPr lang="ru-RU" dirty="0" smtClean="0">
              <a:solidFill>
                <a:srgbClr val="008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500063" y="857250"/>
            <a:ext cx="27860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Маленький, мохнатенький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Всех людей перебил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 царю не спустил.  </a:t>
            </a: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3500438" y="2214563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</a:rPr>
              <a:t>Банный веник.</a:t>
            </a:r>
            <a:endParaRPr lang="ru-RU" altLang="ru-RU" sz="2800">
              <a:solidFill>
                <a:srgbClr val="008000"/>
              </a:solidFill>
            </a:endParaRPr>
          </a:p>
        </p:txBody>
      </p:sp>
      <p:pic>
        <p:nvPicPr>
          <p:cNvPr id="12292" name="Picture 3" descr="ve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286125"/>
            <a:ext cx="288925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642938" y="714375"/>
            <a:ext cx="27146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Чем больше я верчусь,</a:t>
            </a:r>
            <a:endParaRPr lang="ru-RU" altLang="ru-RU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Тем больше становлюсь.   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1000125" y="3357563"/>
            <a:ext cx="172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</a:rPr>
              <a:t>Веретено</a:t>
            </a:r>
            <a:endParaRPr lang="ru-RU" altLang="ru-RU" sz="2800">
              <a:solidFill>
                <a:srgbClr val="008000"/>
              </a:solidFill>
            </a:endParaRPr>
          </a:p>
        </p:txBody>
      </p:sp>
      <p:pic>
        <p:nvPicPr>
          <p:cNvPr id="13316" name="Picture 4" descr="3-136971_1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857375"/>
            <a:ext cx="3086100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285750" y="1357313"/>
            <a:ext cx="4214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Кто ест сено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Безо рта, тремя зубами? </a:t>
            </a:r>
          </a:p>
          <a:p>
            <a:r>
              <a:rPr lang="ru-RU" altLang="ru-RU" sz="1600" b="1" i="1">
                <a:latin typeface="Times New Roman" pitchFamily="18" charset="0"/>
              </a:rPr>
              <a:t> </a:t>
            </a:r>
            <a:endParaRPr lang="ru-RU" altLang="ru-RU"/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4572000" y="2428875"/>
            <a:ext cx="1057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</a:rPr>
              <a:t>Вилы</a:t>
            </a:r>
            <a:endParaRPr lang="ru-RU" altLang="ru-RU" sz="2800">
              <a:solidFill>
                <a:srgbClr val="008000"/>
              </a:solidFill>
            </a:endParaRPr>
          </a:p>
        </p:txBody>
      </p:sp>
      <p:pic>
        <p:nvPicPr>
          <p:cNvPr id="14340" name="Picture 3" descr="i_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43250"/>
            <a:ext cx="414972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571500" y="785813"/>
            <a:ext cx="3143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Пришла летняя пора,</a:t>
            </a: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Стала золотая гора.</a:t>
            </a: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Колом подпирается, </a:t>
            </a: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Шапкой покрывается,</a:t>
            </a: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Посреди поля стоит,</a:t>
            </a: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Во все стороны глядит</a:t>
            </a:r>
            <a:r>
              <a:rPr lang="ru-RU" altLang="ru-RU" sz="1600" b="1" i="1">
                <a:latin typeface="Times New Roman" pitchFamily="18" charset="0"/>
              </a:rPr>
              <a:t>.  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5214938" y="714375"/>
            <a:ext cx="1173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</a:rPr>
              <a:t>Копна</a:t>
            </a:r>
            <a:endParaRPr lang="ru-RU" altLang="ru-RU" sz="2800">
              <a:solidFill>
                <a:srgbClr val="008000"/>
              </a:solidFill>
            </a:endParaRPr>
          </a:p>
        </p:txBody>
      </p:sp>
      <p:pic>
        <p:nvPicPr>
          <p:cNvPr id="15364" name="Picture 3" descr="24507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571625"/>
            <a:ext cx="49117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1000125" y="571500"/>
            <a:ext cx="30718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Согнута в дугу,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Летом - на лугу,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Зимой – на крюку.  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4357688" y="2357438"/>
            <a:ext cx="92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</a:rPr>
              <a:t>Коса</a:t>
            </a:r>
            <a:endParaRPr lang="ru-RU" altLang="ru-RU" sz="2800">
              <a:solidFill>
                <a:srgbClr val="008000"/>
              </a:solidFill>
            </a:endParaRPr>
          </a:p>
        </p:txBody>
      </p:sp>
      <p:pic>
        <p:nvPicPr>
          <p:cNvPr id="16388" name="Picture 3" descr="11457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143250"/>
            <a:ext cx="2428875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000125" y="642938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Огородник Федот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 длинным носом живёт,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Как поклонится,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Так дождь пойдёт. </a:t>
            </a:r>
            <a:r>
              <a:rPr lang="ru-RU" altLang="ru-RU" sz="2800" b="1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3643313" y="2714625"/>
            <a:ext cx="164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</a:rPr>
              <a:t>Лейка</a:t>
            </a:r>
            <a:endParaRPr lang="ru-RU" altLang="ru-RU" sz="2800">
              <a:solidFill>
                <a:srgbClr val="008000"/>
              </a:solidFill>
            </a:endParaRPr>
          </a:p>
        </p:txBody>
      </p:sp>
      <p:pic>
        <p:nvPicPr>
          <p:cNvPr id="17412" name="Picture 3" descr="w-ts-2288-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571875"/>
            <a:ext cx="2725737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28625" y="714375"/>
            <a:ext cx="4143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Не бык, а бодает.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Не ест, а еду хватает,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Что схватит – отдаёт,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 сам в угол идёт.    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4786313" y="428625"/>
            <a:ext cx="131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Ухват.</a:t>
            </a:r>
            <a:endParaRPr lang="ru-RU" altLang="ru-RU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3" descr="20101113111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714625"/>
            <a:ext cx="476250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571500" y="1214438"/>
            <a:ext cx="592931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Воду дед носил с утра,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Каждый раз по два ведра,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 плечах дугой повисло.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Держит ведра...     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коромысло.</a:t>
            </a:r>
          </a:p>
        </p:txBody>
      </p:sp>
      <p:pic>
        <p:nvPicPr>
          <p:cNvPr id="19459" name="Picture 3" descr="110372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643313"/>
            <a:ext cx="334645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571500" y="928688"/>
            <a:ext cx="635793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Он как круглая кастрюля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Он чумазый, не чистюля.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Где там, в печке уголёк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Кашу сварит... 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чугунок.</a:t>
            </a:r>
          </a:p>
        </p:txBody>
      </p:sp>
      <p:pic>
        <p:nvPicPr>
          <p:cNvPr id="20483" name="Picture 3" descr="full______________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571875"/>
            <a:ext cx="314801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785813" y="1214438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Выпускает жаркий пар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Древний чайник... </a:t>
            </a:r>
          </a:p>
          <a:p>
            <a:endParaRPr lang="ru-RU" altLang="ru-RU" sz="2800" b="1" i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     самовар.</a:t>
            </a:r>
          </a:p>
        </p:txBody>
      </p:sp>
      <p:pic>
        <p:nvPicPr>
          <p:cNvPr id="21507" name="Picture 3" descr="i?id=21128c5fcb52beb3570cac3b6defbc53&amp;n=33&amp;h=225&amp;w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214688"/>
            <a:ext cx="20050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1143000" y="428625"/>
            <a:ext cx="6500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Игра «Отгадай загадку»</a:t>
            </a:r>
            <a:r>
              <a:rPr lang="ru-RU" altLang="ru-RU" sz="36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6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</a:br>
            <a:endParaRPr lang="ru-RU" altLang="ru-RU" sz="3600" b="1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9" name="Picture 2" descr="010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428750"/>
            <a:ext cx="73787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857250" y="928688"/>
            <a:ext cx="55721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Эту обувь не забыли,</a:t>
            </a:r>
            <a:endParaRPr lang="ru-RU" altLang="ru-RU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Хоть давным-давно носили.</a:t>
            </a:r>
            <a:endParaRPr lang="ru-RU" altLang="ru-RU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Влезут дети на полати,</a:t>
            </a:r>
            <a:endParaRPr lang="ru-RU" altLang="ru-RU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печи оставят...   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лапти.</a:t>
            </a:r>
            <a:endParaRPr lang="ru-RU" altLang="ru-RU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%D0%9B%D0%B0%D0%BF%D1%82%D0%B8+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571875"/>
            <a:ext cx="45005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214438" y="928688"/>
            <a:ext cx="6842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600" b="1" i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Игра «Закончи пословицу»</a:t>
            </a:r>
            <a:endParaRPr lang="ru-RU" altLang="ru-RU" sz="360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57188" y="1643063"/>
            <a:ext cx="74295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Дома не сидится,              </a:t>
            </a: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        а в гости не зовут.</a:t>
            </a:r>
            <a:endParaRPr lang="ru-RU" altLang="ru-RU" sz="2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Сядем рядком                     </a:t>
            </a: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       да поговорим ладком.</a:t>
            </a:r>
            <a:endParaRPr lang="ru-RU" altLang="ru-RU" sz="2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Чужую крышу кроет,       </a:t>
            </a: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       а своя течёт.</a:t>
            </a:r>
            <a:endParaRPr lang="ru-RU" altLang="ru-RU" sz="2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Ел бы пирог,                        </a:t>
            </a: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       да в печи сжёг.</a:t>
            </a:r>
            <a:endParaRPr lang="ru-RU" altLang="ru-RU" sz="2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571500" y="857250"/>
            <a:ext cx="8001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Нашла коса                               </a:t>
            </a: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на камень.</a:t>
            </a:r>
            <a:endParaRPr lang="ru-RU" altLang="ru-RU" sz="2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 пустой избе                           </a:t>
            </a: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замка не надо.</a:t>
            </a:r>
            <a:endParaRPr lang="ru-RU" altLang="ru-RU" sz="2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Гости на печь глядят,            </a:t>
            </a: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видно кашу хотят.</a:t>
            </a:r>
            <a:endParaRPr lang="ru-RU" altLang="ru-RU" sz="2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Палата бела,                            </a:t>
            </a: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да без хлеба в ней беда.</a:t>
            </a:r>
            <a:endParaRPr lang="ru-RU" altLang="ru-RU" sz="2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гостях хорошо,                     </a:t>
            </a: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а дома лучше.</a:t>
            </a:r>
            <a:endParaRPr lang="ru-RU" altLang="ru-RU" sz="2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571500" y="928688"/>
            <a:ext cx="8286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 b="1" i="1">
                <a:solidFill>
                  <a:srgbClr val="008000"/>
                </a:solidFill>
                <a:latin typeface="Tahoma" pitchFamily="34" charset="0"/>
              </a:rPr>
              <a:t>Русские народные пословицы и поговорки .</a:t>
            </a:r>
            <a:endParaRPr lang="ru-RU" altLang="ru-RU">
              <a:solidFill>
                <a:srgbClr val="008000"/>
              </a:solidFill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428625" y="1643063"/>
            <a:ext cx="8358188" cy="3416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103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Иголка с ниткой, точно змея с хвостом. ухват, ровно бык, рогат.</a:t>
            </a: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Кочерга, как черная гагара, в огонь помчала.</a:t>
            </a: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Веник как скоморох по избе пляшет.</a:t>
            </a: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Бочонок стоит словно мужик - поясами увит.</a:t>
            </a: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Котелок в печи, словно черная курица на золотых яйцах.</a:t>
            </a: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Свеча как колоколенка бела, маковка золота.</a:t>
            </a: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Печь зимой как сундук с золотом.</a:t>
            </a:r>
          </a:p>
          <a:p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Огонь, точно красный кочет, в небо дыру точит.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Используемый материал 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7858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ru-RU" sz="160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http://www.ppt-backgrounds.net/border-frames/4302-elegant-black-frame-backgrounds</a:t>
            </a:r>
            <a:r>
              <a:rPr lang="ru-RU" altLang="ru-RU" sz="160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en-US" altLang="ru-RU" sz="160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http://foto-albom.spb.ru/i/album_skazka/21.jpg</a:t>
            </a:r>
            <a:r>
              <a:rPr lang="ru-RU" altLang="ru-RU" sz="160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ru-RU" altLang="ru-RU" sz="160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</p:txBody>
      </p:sp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428625" y="1714500"/>
            <a:ext cx="6500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Автор шаблона  Пасечник Елена Аркадьевна, </a:t>
            </a:r>
          </a:p>
        </p:txBody>
      </p:sp>
      <p:pic>
        <p:nvPicPr>
          <p:cNvPr id="26629" name="Picture 6" descr="i_0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428875"/>
            <a:ext cx="3303588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785813" y="500063"/>
            <a:ext cx="60007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Стоит жилище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деревянные бочища,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Внутри печь да дрова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это русская…                          изба.</a:t>
            </a:r>
          </a:p>
        </p:txBody>
      </p:sp>
      <p:pic>
        <p:nvPicPr>
          <p:cNvPr id="5123" name="Picture 2" descr="95124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357438"/>
            <a:ext cx="5678487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785813" y="1643063"/>
            <a:ext cx="36433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Кривая собака</a:t>
            </a:r>
            <a:endParaRPr lang="ru-RU" altLang="ru-RU" sz="2800">
              <a:solidFill>
                <a:srgbClr val="008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кувшин глядит. </a:t>
            </a:r>
            <a:endParaRPr lang="ru-RU" altLang="ru-RU" sz="2800">
              <a:solidFill>
                <a:srgbClr val="008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1857375" y="714375"/>
            <a:ext cx="3355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</a:rPr>
              <a:t>Журавель у колодца.</a:t>
            </a:r>
            <a:endParaRPr lang="ru-RU" altLang="ru-RU" sz="2800">
              <a:solidFill>
                <a:srgbClr val="008000"/>
              </a:solidFill>
            </a:endParaRPr>
          </a:p>
        </p:txBody>
      </p:sp>
      <p:pic>
        <p:nvPicPr>
          <p:cNvPr id="6148" name="Picture 5" descr="7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57500"/>
            <a:ext cx="4892675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428625" y="1071563"/>
            <a:ext cx="37147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Сто один брат,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Все в один ряд,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Вместе связаны стоят..</a:t>
            </a:r>
          </a:p>
        </p:txBody>
      </p:sp>
      <p:pic>
        <p:nvPicPr>
          <p:cNvPr id="7171" name="Picture 3" descr="ple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857500"/>
            <a:ext cx="4762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3929063" y="642938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</a:rPr>
              <a:t>Изгородь: плетень, забор</a:t>
            </a:r>
            <a:endParaRPr lang="ru-RU" altLang="ru-RU" sz="2800" b="1" i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857250" y="500063"/>
            <a:ext cx="4143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Согнут калачом,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Укусить нельзя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 пройти нельзя.</a:t>
            </a:r>
          </a:p>
        </p:txBody>
      </p:sp>
      <p:pic>
        <p:nvPicPr>
          <p:cNvPr id="8195" name="Picture 3" descr="121727_10fc0cceb638e0e76814b80bf946360f_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43250"/>
            <a:ext cx="3813175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4643438" y="2143125"/>
            <a:ext cx="1358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i="1">
                <a:latin typeface="Times New Roman" pitchFamily="18" charset="0"/>
              </a:rPr>
              <a:t>  </a:t>
            </a:r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</a:rPr>
              <a:t>Замок.</a:t>
            </a:r>
            <a:endParaRPr lang="ru-RU" altLang="ru-RU" sz="28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642938" y="1000125"/>
            <a:ext cx="3429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Лето придёт – не глядят на неё,</a:t>
            </a:r>
            <a:endParaRPr lang="ru-RU" altLang="ru-RU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Зима настанет – обнимают её.  </a:t>
            </a:r>
            <a:endParaRPr lang="ru-RU" altLang="ru-RU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5286375" y="642938"/>
            <a:ext cx="1060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</a:rPr>
              <a:t>Печь.</a:t>
            </a:r>
            <a:endParaRPr lang="ru-RU" altLang="ru-RU" sz="2800">
              <a:solidFill>
                <a:srgbClr val="008000"/>
              </a:solidFill>
            </a:endParaRPr>
          </a:p>
        </p:txBody>
      </p:sp>
      <p:pic>
        <p:nvPicPr>
          <p:cNvPr id="9220" name="Picture 3" descr="rysskaya-pech-kamen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071813"/>
            <a:ext cx="4357688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785813" y="1214438"/>
            <a:ext cx="3714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Много соседей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Рядом век живут,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 не видятся.  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4429125" y="714375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Окна.</a:t>
            </a:r>
          </a:p>
        </p:txBody>
      </p:sp>
      <p:pic>
        <p:nvPicPr>
          <p:cNvPr id="10244" name="Picture 3" descr="804206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928938"/>
            <a:ext cx="4297363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642938" y="785813"/>
            <a:ext cx="45005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Залезла Варвара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Выше амбара,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Не ест, не пьёт,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Всё на небо глядят. </a:t>
            </a:r>
          </a:p>
          <a:p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5072063" y="857250"/>
            <a:ext cx="2894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Труба на крыше. </a:t>
            </a:r>
            <a:endParaRPr lang="ru-RU" altLang="ru-RU" sz="2800"/>
          </a:p>
        </p:txBody>
      </p:sp>
      <p:pic>
        <p:nvPicPr>
          <p:cNvPr id="11268" name="Picture 3" descr="t_ae_9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786063"/>
            <a:ext cx="4670425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509</Words>
  <Application>Microsoft Office PowerPoint</Application>
  <PresentationFormat>Экран (4:3)</PresentationFormat>
  <Paragraphs>115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Monotype Corsiva</vt:lpstr>
      <vt:lpstr>Tahoma</vt:lpstr>
      <vt:lpstr>Times New Roman</vt:lpstr>
      <vt:lpstr>Тема Office</vt:lpstr>
      <vt:lpstr>«Русское подворье»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Используемый материал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admin</cp:lastModifiedBy>
  <cp:revision>38</cp:revision>
  <dcterms:created xsi:type="dcterms:W3CDTF">2015-01-27T10:59:24Z</dcterms:created>
  <dcterms:modified xsi:type="dcterms:W3CDTF">2016-11-20T07:56:14Z</dcterms:modified>
</cp:coreProperties>
</file>