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94" r:id="rId3"/>
    <p:sldId id="275" r:id="rId4"/>
    <p:sldId id="276" r:id="rId5"/>
    <p:sldId id="281" r:id="rId6"/>
    <p:sldId id="295" r:id="rId7"/>
    <p:sldId id="298" r:id="rId8"/>
    <p:sldId id="280" r:id="rId9"/>
    <p:sldId id="279" r:id="rId10"/>
    <p:sldId id="278" r:id="rId11"/>
    <p:sldId id="277" r:id="rId12"/>
    <p:sldId id="296" r:id="rId13"/>
    <p:sldId id="283" r:id="rId14"/>
    <p:sldId id="285" r:id="rId15"/>
    <p:sldId id="286" r:id="rId16"/>
    <p:sldId id="287" r:id="rId17"/>
    <p:sldId id="288" r:id="rId18"/>
    <p:sldId id="289" r:id="rId19"/>
    <p:sldId id="291" r:id="rId20"/>
    <p:sldId id="292" r:id="rId21"/>
    <p:sldId id="293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3366CC"/>
    <a:srgbClr val="3FE0F1"/>
    <a:srgbClr val="0000FF"/>
    <a:srgbClr val="3366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172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BB17D-F0C7-44DC-8ABF-D86F0EFAC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778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D352C-F12E-42A5-BFEC-39A2E54B5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96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49645-49DA-480C-97A0-A79C38FD4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31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646E6-2C34-4F52-B512-2D775503C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42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4B930-10DF-44AB-B887-3674984CF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918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59782-7269-4F96-B650-C3E4DD146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78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45F28-9E76-4E69-A80C-60EDB5EEA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211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3BC9E-F6ED-4149-B0C3-841C96038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5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237C1-0325-4FF2-B61E-50AD431FB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690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8F6E1-3008-4680-9094-BF47EA46F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842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171AA-00F9-4279-BCB1-B439E6F60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01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D3C8B67-8BD3-4B7F-8B2C-278C542426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Рисун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7"/>
          <p:cNvSpPr>
            <a:spLocks noChangeArrowheads="1" noChangeShapeType="1" noTextEdit="1"/>
          </p:cNvSpPr>
          <p:nvPr/>
        </p:nvSpPr>
        <p:spPr bwMode="auto">
          <a:xfrm>
            <a:off x="468313" y="1125538"/>
            <a:ext cx="8280400" cy="2314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solidFill>
                  <a:srgbClr val="0000FF"/>
                </a:solidFill>
                <a:latin typeface="Arial"/>
                <a:cs typeface="Arial"/>
              </a:rPr>
              <a:t>История </a:t>
            </a:r>
            <a:br>
              <a:rPr lang="ru-RU" sz="2400" b="1" kern="10">
                <a:solidFill>
                  <a:srgbClr val="0000FF"/>
                </a:solidFill>
                <a:latin typeface="Arial"/>
                <a:cs typeface="Arial"/>
              </a:rPr>
            </a:br>
            <a:r>
              <a:rPr lang="ru-RU" sz="2400" b="1" kern="10">
                <a:solidFill>
                  <a:srgbClr val="0000FF"/>
                </a:solidFill>
                <a:latin typeface="Arial"/>
                <a:cs typeface="Arial"/>
              </a:rPr>
              <a:t>серебристого  диска</a:t>
            </a:r>
          </a:p>
        </p:txBody>
      </p:sp>
      <p:pic>
        <p:nvPicPr>
          <p:cNvPr id="2052" name="Picture 2" descr="F:\c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73463"/>
            <a:ext cx="29210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 descr="F:\c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12885">
            <a:off x="6538913" y="438150"/>
            <a:ext cx="190817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Рисун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Рисунок 3" descr="F:\email-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571500"/>
            <a:ext cx="22860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 descr="F:\email_lapt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857375"/>
            <a:ext cx="58102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5" descr="2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92906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6" descr="2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6459">
            <a:off x="5502275" y="3498850"/>
            <a:ext cx="858838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Рисунок 7" descr="2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5425">
            <a:off x="6215063" y="3000375"/>
            <a:ext cx="11668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Рисунок 8" descr="2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8888">
            <a:off x="7213600" y="2212975"/>
            <a:ext cx="16891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Рисун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Рисунок 4" descr="0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000250"/>
            <a:ext cx="2643187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 descr="F:\toylv_109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536575"/>
            <a:ext cx="4429125" cy="55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Рисун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Рисунок 2" descr="1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786188"/>
            <a:ext cx="2571750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3" descr="1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00063"/>
            <a:ext cx="26606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4" descr="17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1857375"/>
            <a:ext cx="32639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5" descr="20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57625"/>
            <a:ext cx="28575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Рисунок 6" descr="0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8625"/>
            <a:ext cx="303688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Рисун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F:\large_55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571875"/>
            <a:ext cx="2709863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 descr="F:\yandex-mon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500063"/>
            <a:ext cx="576580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5" descr="1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1938"/>
            <a:ext cx="307181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Рисун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 descr="F:\548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785813"/>
            <a:ext cx="875982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 descr="F:\46795_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3929063"/>
            <a:ext cx="2389187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Рисун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2" descr="1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357313"/>
            <a:ext cx="2836863" cy="361156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3" descr="3D_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428750"/>
            <a:ext cx="2963862" cy="3571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Рисун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F:\1274122549_42b3fb85-0b5a-4591-8117-3e0134f3436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357313"/>
            <a:ext cx="3357563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8" descr="H:\3144663-television-s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85750"/>
            <a:ext cx="49911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 descr="F:\diskotek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786188"/>
            <a:ext cx="30003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Рисун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Рисунок 2" descr="1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285750"/>
            <a:ext cx="3455988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4" descr="1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214313"/>
            <a:ext cx="35528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5" descr="0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3357563"/>
            <a:ext cx="28384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6" descr="1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3654425"/>
            <a:ext cx="33020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Рисун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Рисунок 2" descr="3D_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786188"/>
            <a:ext cx="4124325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Рисунок 3" descr="http://www.rgres.ru/published/publicdata/RGRESSQL/attachments/SC/products_pictures/4628_en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34492">
            <a:off x="760413" y="625475"/>
            <a:ext cx="32893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4" descr="http://nevsepic.com.ua/uploads/posts/2011-03/1300580368_vesennee_nevsepic.com.u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786188"/>
            <a:ext cx="3408362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Рисунок 5" descr="http://jpuz.ru/public/2387/369927757601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2571">
            <a:off x="4867275" y="906463"/>
            <a:ext cx="338296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Рисун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F:\Диск с Поmn_en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286125"/>
            <a:ext cx="3071812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F:\777172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857375"/>
            <a:ext cx="35512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 descr="F:\8008578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28625"/>
            <a:ext cx="3217863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Рисун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4" descr="H:\plastinka+351031155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785813"/>
            <a:ext cx="5643562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Рисун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http://www.linzik.com/uploads/posts/pics/Torgovaya_marka_Digma_predstavila_USB-fleshki_Slyd_Hide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500438"/>
            <a:ext cx="4108609" cy="2643206"/>
          </a:xfrm>
          <a:prstGeom prst="rect">
            <a:avLst/>
          </a:prstGeom>
          <a:noFill/>
          <a:ln w="0">
            <a:gradFill>
              <a:gsLst>
                <a:gs pos="24000">
                  <a:schemeClr val="accent1">
                    <a:shade val="30000"/>
                    <a:satMod val="115000"/>
                    <a:alpha val="53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</p:spPr>
      </p:pic>
      <p:pic>
        <p:nvPicPr>
          <p:cNvPr id="21508" name="Рисунок 6" descr="3D_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071563"/>
            <a:ext cx="4071937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Рисун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 descr="F:\c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590550"/>
            <a:ext cx="7500937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Рисун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F:\muzykal_nyj_centr-retro_grammofon_funkcii_vinil_am_fm_42_31_58sm_98811_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0"/>
            <a:ext cx="6072187" cy="680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Рисун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F:\676769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8" y="500063"/>
            <a:ext cx="5972175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28813" y="5929313"/>
            <a:ext cx="1200150" cy="428625"/>
          </a:xfrm>
          <a:prstGeom prst="rect">
            <a:avLst/>
          </a:prstGeom>
          <a:ln cmpd="dbl">
            <a:solidFill>
              <a:srgbClr val="3FE0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43750" y="5786438"/>
            <a:ext cx="1200150" cy="6429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Рисун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F:\53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8" y="1000125"/>
            <a:ext cx="6821487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Рисун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G:\Изображение\Изображение 0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64039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4" descr="H:\plastinka+351031155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9426">
            <a:off x="5988050" y="862013"/>
            <a:ext cx="2659063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Рисун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G:\Изображение\Изображение 0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20713"/>
            <a:ext cx="5954713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 descr="F:\c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4274">
            <a:off x="628650" y="3357563"/>
            <a:ext cx="3613150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Рисун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 descr="F:\img_202b492_3-500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047750"/>
            <a:ext cx="6000750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 descr="3D_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071563"/>
            <a:ext cx="3857625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4" descr="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714750"/>
            <a:ext cx="25717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5" descr="0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4000500"/>
            <a:ext cx="109061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6" descr="07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000125"/>
            <a:ext cx="1858962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7" descr="3D_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572000"/>
            <a:ext cx="2786063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Рисунок 8" descr="3D_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5429250"/>
            <a:ext cx="1941512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</TotalTime>
  <Words>1</Words>
  <Application>Microsoft Office PowerPoint</Application>
  <PresentationFormat>Экран (4:3)</PresentationFormat>
  <Paragraphs>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Организация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admin</cp:lastModifiedBy>
  <cp:revision>69</cp:revision>
  <dcterms:created xsi:type="dcterms:W3CDTF">2010-04-02T06:58:50Z</dcterms:created>
  <dcterms:modified xsi:type="dcterms:W3CDTF">2016-11-19T06:18:51Z</dcterms:modified>
</cp:coreProperties>
</file>