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2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EFAEAB-5BA6-4635-B257-465FFB4BEF96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A1EF0-6DC5-4655-B241-59524B24B4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Мастер-класс.  Открытка к 23 февраля.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000504"/>
            <a:ext cx="7102244" cy="22860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Выполнили:    Макшанцева Маргарита Владимировна, </a:t>
            </a:r>
            <a:r>
              <a:rPr lang="ru-RU" sz="2000" dirty="0" err="1" smtClean="0"/>
              <a:t>Буравлева</a:t>
            </a:r>
            <a:r>
              <a:rPr lang="ru-RU" sz="2000" dirty="0" smtClean="0"/>
              <a:t>  Марина Николаевна.</a:t>
            </a:r>
          </a:p>
          <a:p>
            <a:endParaRPr lang="ru-RU" sz="2000" dirty="0" smtClean="0"/>
          </a:p>
          <a:p>
            <a:r>
              <a:rPr lang="ru-RU" sz="2000" dirty="0" smtClean="0"/>
              <a:t>Воспитатели КОУ ВО «Борисоглебская </a:t>
            </a:r>
          </a:p>
          <a:p>
            <a:r>
              <a:rPr lang="ru-RU" sz="2000" dirty="0" smtClean="0"/>
              <a:t>школа-интернат для детей-сирот  и детей,</a:t>
            </a:r>
          </a:p>
          <a:p>
            <a:r>
              <a:rPr lang="ru-RU" sz="2000" dirty="0" smtClean="0"/>
              <a:t> оставшихся без попечения родителей, с ОВЗ»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_5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595710" cy="3444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643570" y="2143116"/>
            <a:ext cx="26432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Салфетки порвите на кусочки и скатайте из них шарики.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53124"/>
            <a:ext cx="3429024" cy="4558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14876" y="2071678"/>
            <a:ext cx="3643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Приклейте канву с тюльпанами на ватман в центре. Затем заклейте шариками из салфеток всю ткань  так, чтобы её не было видно.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924732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5008" y="2214554"/>
            <a:ext cx="30718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ватмане под тюльпанами нарисуйте российский флаг. Гофрированную бумагу нарежьте на квадратики 1х1 см. Способом торцевания заклейте флаг  соответственными цветами: белым, синим, красным.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_3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66727"/>
            <a:ext cx="3571900" cy="4759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28" y="1357298"/>
            <a:ext cx="37862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Напишите наверху ватмана: с 23 февраля. Закрасьте гуашью красного цвета. Продолжайте заклеивать всё пространство ватмана шариками из салфеток так, чтобы совсем не осталось пустых мест.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14356"/>
            <a:ext cx="3286148" cy="4384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928662" y="550070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такая открытка у нас получилась! 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2144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Открытка к 23 февраля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3415280" cy="4557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214290"/>
            <a:ext cx="3000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b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1357298"/>
            <a:ext cx="3286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ватман</a:t>
            </a:r>
          </a:p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краски (гуашь), кисточка, вода</a:t>
            </a:r>
          </a:p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узкие атласные ленты разного цвета для тюльпанов и листьев</a:t>
            </a:r>
          </a:p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канва или другой белый материал, игла с большим  ушком</a:t>
            </a:r>
          </a:p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- 3 цвета гофрированной бумаги: синий, красный, белый</a:t>
            </a:r>
          </a:p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клей ПВА, палочка для торцевания ( у нас деревянная палочка для шашлычков)</a:t>
            </a:r>
          </a:p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салфетки белого и </a:t>
            </a:r>
            <a:r>
              <a:rPr lang="ru-RU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цвета, ножницы.</a:t>
            </a:r>
          </a:p>
          <a:p>
            <a:endParaRPr lang="ru-RU" dirty="0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643469" cy="3465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857520" cy="2146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28" y="4071942"/>
            <a:ext cx="2859732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2"/>
            <a:ext cx="1949450" cy="2597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14744" y="1214422"/>
            <a:ext cx="50720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Начнём работу с вышивки тюльпанов. Для этого вставьте ленту в иглу, протяните сквозь ткань там, где будет тюльпан.  Прижгите край ленты свечкой и прижмите к изнаночной стороне ткани – он приклеится. Начинайте вышивать, вытягивая ленточку на себя. Делайте первый лепесток, затем второй. Старайтесь делать их  пообъёмнее.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2012950" cy="269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857628"/>
            <a:ext cx="200025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000372"/>
            <a:ext cx="2428892" cy="3235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14810" y="2071678"/>
            <a:ext cx="450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Формируйте тюльпан из трёх лепестков.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D:\мамины  документы\моё портфолио на нэтбуке\Мои презентации\5. маст 23 февр\imag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3546705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43504" y="1857364"/>
            <a:ext cx="3429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вышиваем ещё 7 тюльпанов лентами разного цвета.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500462" cy="4649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0" y="2071678"/>
            <a:ext cx="3714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Вышиваем стебли к тюльпанам.  Узкую зелёную ленту выводите через ткань на себя, скручивая ленту в жгутик. Вводите в ткань возле цветка, формируя стебель.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306" y="1607973"/>
            <a:ext cx="3250751" cy="4321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714876" y="228599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Листья добавляем произвольно. С изнаночной стороны обрежьте ленту и прижгите к ткани.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9812"/>
            <a:ext cx="3357586" cy="4459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43438" y="3105835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Количество листьев сделайте по желанию.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330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Мастер-класс.  Открытка к 23 февраля.</vt:lpstr>
      <vt:lpstr>Открытка к 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Мастер-класс.  Открытка к 23 февраля.</dc:title>
  <dc:creator>Пользователь</dc:creator>
  <cp:lastModifiedBy>admin</cp:lastModifiedBy>
  <cp:revision>29</cp:revision>
  <dcterms:created xsi:type="dcterms:W3CDTF">2016-11-09T11:35:54Z</dcterms:created>
  <dcterms:modified xsi:type="dcterms:W3CDTF">2016-11-13T16:16:31Z</dcterms:modified>
</cp:coreProperties>
</file>