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BB58-A138-4398-839C-4692BA666D35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F52F-6681-425F-9248-5013F55F9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786082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Заучивание стихотворения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 К. Чуковского «Ёлка»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786058"/>
            <a:ext cx="6400800" cy="364333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  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мнемотаблице</a:t>
            </a: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Выполнила: 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Прокопьева  Ольга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0"/>
            <a:ext cx="6715172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Были бы у ёлочки Ножки </a:t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Содержимое 4" descr="67929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642918"/>
            <a:ext cx="6500858" cy="592935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Побежала бы она По дорожке.</a:t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14356"/>
            <a:ext cx="7358114" cy="564360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Заплясала бы она Вместе с нами</a:t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Содержимое 4" descr="f4b6c2a04fe8fdb608a3d861288c32b2_i-19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571480"/>
            <a:ext cx="6357981" cy="592935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Застучала бы она Каблучками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5" name="Содержимое 4" descr="0_4bd44_30b0b154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000108"/>
            <a:ext cx="6929486" cy="564360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Закружились бы на ёлочке Игрушки - Разноцветные фонарики, Хлопушки. </a:t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article48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6357982" cy="53578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itchFamily="66" charset="0"/>
              </a:rPr>
              <a:t>Завертелись бы на ёлочке Флаги Из пунцовой, из серебряной Бумаги.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0-rakurs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357298"/>
            <a:ext cx="7286676" cy="514353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Засмеялись бы на ёлочке Матрёшки И захлопали б от радости В ладошки.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6" name="Содержимое 5" descr="515c73cff9bb11028c7bc7275fad--russkij-stil-krasnaya-matreshka-raspisanna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00174"/>
            <a:ext cx="4543428" cy="4857784"/>
          </a:xfrm>
        </p:spPr>
      </p:pic>
      <p:pic>
        <p:nvPicPr>
          <p:cNvPr id="5" name="Содержимое 4" descr="73d1c580571f3853bc5eda642c617cea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28736"/>
            <a:ext cx="3857652" cy="45720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Потому что у ворот Постучался Новый год! Новый, новый, Молодой, С золотою бородой!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7" name="Содержимое 6" descr="135098571377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138642" cy="5000660"/>
          </a:xfrm>
        </p:spPr>
      </p:pic>
      <p:pic>
        <p:nvPicPr>
          <p:cNvPr id="10" name="Содержимое 9" descr="9f67b8772f16e6cbe050ffaf74558dd3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138642" cy="500066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83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Заучивание стихотворения  К. Чуковского «Ёлка»</vt:lpstr>
      <vt:lpstr>Были бы у ёлочки Ножки  </vt:lpstr>
      <vt:lpstr>Побежала бы она По дорожке. </vt:lpstr>
      <vt:lpstr>Заплясала бы она Вместе с нами </vt:lpstr>
      <vt:lpstr>Застучала бы она Каблучками</vt:lpstr>
      <vt:lpstr>Закружились бы на ёлочке Игрушки - Разноцветные фонарики, Хлопушки.   </vt:lpstr>
      <vt:lpstr>Завертелись бы на ёлочке Флаги Из пунцовой, из серебряной Бумаги. </vt:lpstr>
      <vt:lpstr>Засмеялись бы на ёлочке Матрёшки И захлопали б от радости В ладошки.</vt:lpstr>
      <vt:lpstr>Потому что у ворот Постучался Новый год! Новый, новый, Молодой, С золотою бородой!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30</cp:revision>
  <dcterms:created xsi:type="dcterms:W3CDTF">2016-10-31T15:02:34Z</dcterms:created>
  <dcterms:modified xsi:type="dcterms:W3CDTF">2016-11-01T15:27:20Z</dcterms:modified>
</cp:coreProperties>
</file>