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9" r:id="rId3"/>
    <p:sldId id="277" r:id="rId4"/>
    <p:sldId id="257" r:id="rId5"/>
    <p:sldId id="260" r:id="rId6"/>
    <p:sldId id="281" r:id="rId7"/>
    <p:sldId id="261" r:id="rId8"/>
    <p:sldId id="272" r:id="rId9"/>
    <p:sldId id="279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7729-6D90-4637-A2E3-7BEE9E28487B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DF54-A3E5-4CE1-A5F5-FD6E1B912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36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E35E-2B33-45D3-8EF6-FA7BB0BEDF38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DB9C-0953-49AC-9C9D-151A55277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4F4B-7C5E-4AE5-ADA1-F0E9D123B9C8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0A5-C364-4C0D-A4A4-E7E47244E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8D12-59DD-45C9-856F-3A3254526F88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E42F-C0E7-40C8-9946-0C466D071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9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6A95-B82A-4ED6-992B-B571CC6A559F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DBAE-9A9E-4ABB-9434-3BFF943B7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74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996A-791D-41FD-9FEE-69DDDA1B0FD2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BF24-22FA-4E55-B53E-2E696D85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8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693B-6388-40C6-9F05-0FCD8095AAD7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B9C2-ADC7-473C-868D-0F5331E6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1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A29B-5EDC-440C-A2D8-114AD6AF02E1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DAF6-2953-4450-AEA2-71CD4A90B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689C-E521-4135-B341-7C01EB51DE6B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AE29-445E-4367-96E2-29830536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D9F8-96ED-4FC1-8335-28BAA1D5BAD6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27AD7-0B6A-42A1-945E-179E83E7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3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8F1-0055-4707-9D50-EC5D52E71057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F7C2-5F61-4F7D-8C0E-9791E82AA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1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66795-610B-4CBD-BB9F-D8DDCFC64278}" type="datetimeFigureOut">
              <a:rPr lang="ru-RU"/>
              <a:pPr>
                <a:defRPr/>
              </a:pPr>
              <a:t>09.10.2016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DFD336-568E-4D3C-B686-EAF18B899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5" r:id="rId2"/>
    <p:sldLayoutId id="2147483794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5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7ACE1-90DB-4ECD-927E-90CBE971F9F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123" name="Picture 2" descr="C:\Users\Влад\Desktop\c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088" y="-322263"/>
            <a:ext cx="10798176" cy="75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857375" y="2643188"/>
            <a:ext cx="52863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356956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Домашнее задание.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1) Подготовить рассказ о человеке, которого вы считаете патриотом своей страны. Это может быть исторический деятель, литературный герой или наш современник (устно).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2) Подготовиться к тесту: «Символика РФ»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datai/obschestvoznanie/Politicheskaja-kultura-Rossii/0008-010-Politicheskaja-kultura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49225"/>
            <a:ext cx="9577388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Constantia" pitchFamily="18" charset="0"/>
              </a:rPr>
              <a:t>Я – гражданин России!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Не правда ль, звучит красиво?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Смело, достойно, гордо!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Сказано как-то твердо!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Я – гражданин России!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И если б меня спросили,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Чем же я так горжусь?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Я бы ответил просто: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Не надо пустых вопросов!</a:t>
            </a:r>
          </a:p>
          <a:p>
            <a:pPr eaLnBrk="1" hangingPunct="1"/>
            <a:r>
              <a:rPr lang="ru-RU" altLang="ru-RU" sz="3200" b="1">
                <a:latin typeface="Constantia" pitchFamily="18" charset="0"/>
              </a:rPr>
              <a:t>Ведь моя родина – Русь!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РОССИЯ- РОДИНА МОЯ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14282" y="214290"/>
            <a:ext cx="8715436" cy="4572032"/>
          </a:xfrm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3AC8-767B-4794-8A8B-65AE9B75F58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7375" y="4076700"/>
            <a:ext cx="8229600" cy="2654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Родина –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место, где человек родился и вырос. Это страна, гражданином которой он является.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b="1" dirty="0" smtClean="0"/>
              <a:t>«Что значит быть патриотом?»</a:t>
            </a:r>
            <a:endParaRPr lang="ru-RU" b="1" dirty="0"/>
          </a:p>
        </p:txBody>
      </p:sp>
      <p:pic>
        <p:nvPicPr>
          <p:cNvPr id="8195" name="Picture 4" descr="http://xn----7sbfa3amsgcd.xn--p1ai/wp-content/gallery/rodina/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4581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tribuna.ru/upload/iblock/c7f/c7f26cc07dddda33b796d4dd46ae6b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37607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35975" cy="66690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sz="2800" dirty="0" smtClean="0"/>
              <a:t>   </a:t>
            </a:r>
            <a:r>
              <a:rPr lang="ru-RU" sz="30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dirty="0" smtClean="0">
                <a:cs typeface="Times New Roman" pitchFamily="18" charset="0"/>
              </a:rPr>
              <a:t>       </a:t>
            </a:r>
            <a:r>
              <a:rPr lang="ru-RU" sz="3300" b="1" dirty="0" smtClean="0">
                <a:cs typeface="Times New Roman" pitchFamily="18" charset="0"/>
              </a:rPr>
              <a:t>Патриотизм - преданность и любовь к своему отечеству, к своему народу.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300" b="1" dirty="0" smtClean="0"/>
              <a:t>       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57" y="2428868"/>
            <a:ext cx="4289861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6314" y="2357430"/>
            <a:ext cx="4081166" cy="361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     Патриот – любитель отечества, ревнитель о благе его.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                    Словарь В.И.Даля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       </a:t>
            </a:r>
            <a:r>
              <a:rPr lang="ru-RU" sz="2800" b="1" dirty="0" smtClean="0"/>
              <a:t>Патриот – человек, преданный своему народу, любящий свое отечество, готовый на жертвы и совершающий подвиги во имя интересов своей родины.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                  Словарь Д.Н. Ушакова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197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mtClean="0"/>
              <a:t>   </a:t>
            </a:r>
            <a:r>
              <a:rPr lang="ru-RU" altLang="ru-RU" b="1" smtClean="0"/>
              <a:t>Что значит быть патриотом? Любить – да, но не только любить землю свою, но и обязательно, что-то конкретное </a:t>
            </a:r>
            <a:r>
              <a:rPr lang="ru-RU" altLang="ru-RU" b="1" u="sng" smtClean="0">
                <a:solidFill>
                  <a:srgbClr val="FF0000"/>
                </a:solidFill>
              </a:rPr>
              <a:t>для нее делать</a:t>
            </a:r>
            <a:r>
              <a:rPr lang="ru-RU" altLang="ru-RU" b="1" smtClean="0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mtClean="0"/>
              <a:t>                                             Василий Розанов.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mtClean="0"/>
              <a:t>    </a:t>
            </a:r>
            <a:r>
              <a:rPr lang="ru-RU" altLang="ru-RU" b="1" smtClean="0"/>
              <a:t>Патриотизм, чей бы то ни был, доказывается ни словом, </a:t>
            </a:r>
            <a:r>
              <a:rPr lang="ru-RU" altLang="ru-RU" b="1" u="sng" smtClean="0">
                <a:solidFill>
                  <a:srgbClr val="FF0000"/>
                </a:solidFill>
              </a:rPr>
              <a:t>а делом.</a:t>
            </a:r>
            <a:endParaRPr lang="ru-RU" altLang="ru-RU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b="1" smtClean="0"/>
              <a:t>                                                </a:t>
            </a:r>
            <a:r>
              <a:rPr lang="ru-RU" altLang="ru-RU" smtClean="0"/>
              <a:t>В.Г. Белинский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mtClean="0"/>
              <a:t>    </a:t>
            </a:r>
            <a:r>
              <a:rPr lang="ru-RU" altLang="ru-RU" b="1" smtClean="0"/>
              <a:t>Важно, чтобы ты был готов умереть за свою страну, но ещё важнее, чтобы ты был готов </a:t>
            </a:r>
            <a:r>
              <a:rPr lang="ru-RU" altLang="ru-RU" b="1" u="sng" smtClean="0">
                <a:solidFill>
                  <a:srgbClr val="FF0000"/>
                </a:solidFill>
              </a:rPr>
              <a:t>прожить жизнь ради неё</a:t>
            </a:r>
            <a:r>
              <a:rPr lang="ru-RU" altLang="ru-RU" b="1" smtClean="0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mtClean="0"/>
              <a:t>                                                Теодор Рузвельт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9122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Любит свою Родину</a:t>
            </a:r>
          </a:p>
          <a:p>
            <a:pPr eaLnBrk="1" hangingPunct="1"/>
            <a:r>
              <a:rPr lang="ru-RU" altLang="ru-RU" sz="2800" b="1" smtClean="0"/>
              <a:t>Знает историю своей страны</a:t>
            </a:r>
          </a:p>
          <a:p>
            <a:pPr eaLnBrk="1" hangingPunct="1"/>
            <a:r>
              <a:rPr lang="ru-RU" altLang="ru-RU" sz="2800" b="1" smtClean="0"/>
              <a:t>Гордиться своей Родиной</a:t>
            </a:r>
          </a:p>
          <a:p>
            <a:pPr eaLnBrk="1" hangingPunct="1"/>
            <a:r>
              <a:rPr lang="ru-RU" altLang="ru-RU" sz="2800" b="1" smtClean="0"/>
              <a:t>Знает свой родной язык</a:t>
            </a:r>
          </a:p>
          <a:p>
            <a:pPr eaLnBrk="1" hangingPunct="1"/>
            <a:r>
              <a:rPr lang="ru-RU" altLang="ru-RU" sz="2800" b="1" smtClean="0"/>
              <a:t>Разрушает культурное наследие страны</a:t>
            </a:r>
          </a:p>
          <a:p>
            <a:pPr eaLnBrk="1" hangingPunct="1"/>
            <a:r>
              <a:rPr lang="ru-RU" altLang="ru-RU" sz="2800" b="1" smtClean="0"/>
              <a:t>Знает государственную символику</a:t>
            </a:r>
          </a:p>
          <a:p>
            <a:pPr eaLnBrk="1" hangingPunct="1"/>
            <a:r>
              <a:rPr lang="ru-RU" altLang="ru-RU" sz="2800" b="1" smtClean="0"/>
              <a:t>Нарушает правила общественного порядка</a:t>
            </a:r>
          </a:p>
          <a:p>
            <a:pPr eaLnBrk="1" hangingPunct="1"/>
            <a:r>
              <a:rPr lang="ru-RU" altLang="ru-RU" sz="2800" b="1" smtClean="0"/>
              <a:t>Гордиться своими предками</a:t>
            </a:r>
          </a:p>
          <a:p>
            <a:pPr eaLnBrk="1" hangingPunct="1"/>
            <a:r>
              <a:rPr lang="ru-RU" altLang="ru-RU" sz="2800" b="1" smtClean="0"/>
              <a:t>Готов защищать Отечество</a:t>
            </a:r>
          </a:p>
          <a:p>
            <a:pPr eaLnBrk="1" hangingPunct="1"/>
            <a:r>
              <a:rPr lang="ru-RU" altLang="ru-RU" sz="2800" b="1" smtClean="0"/>
              <a:t>Равнодушен к гибели природы родного края</a:t>
            </a:r>
          </a:p>
          <a:p>
            <a:pPr eaLnBrk="1" hangingPunct="1"/>
            <a:r>
              <a:rPr lang="ru-RU" altLang="ru-RU" sz="2800" b="1" smtClean="0"/>
              <a:t>Украшает Родину своим трудом</a:t>
            </a:r>
          </a:p>
          <a:p>
            <a:pPr eaLnBrk="1" hangingPunct="1"/>
            <a:r>
              <a:rPr lang="ru-RU" altLang="ru-RU" sz="2800" b="1" smtClean="0"/>
              <a:t>Активная гражданская позиция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F6153-9583-4CCF-B932-CD118190593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692150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у человека мать,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692150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у него и Родина.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1828800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Родная сторона – мать,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4550" y="1828800"/>
            <a:ext cx="4033838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чужая- мачеха.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3068638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родился,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54550" y="3054350"/>
            <a:ext cx="4033838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и пригодился.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4221163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Чужая сторона -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4550" y="4248150"/>
            <a:ext cx="4033838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дремучий бор.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5445125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 Родину горой -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5457825"/>
            <a:ext cx="403225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истинный герой.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306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Times New Roman</vt:lpstr>
      <vt:lpstr>Поток</vt:lpstr>
      <vt:lpstr>Презентация PowerPoint</vt:lpstr>
      <vt:lpstr>Презентация PowerPoint</vt:lpstr>
      <vt:lpstr>РОССИЯ- РОДИНА МОЯ</vt:lpstr>
      <vt:lpstr>    Тема урока: «Что значит быть патриотом?»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Домашнее задание. 1) Подготовить рассказ о человеке, которого вы считаете патриотом своей страны. Это может быть исторический деятель, литературный герой или наш современник (устно). 2) Подготовиться к тесту: «Символика РФ»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чего начинается Родина»  на стихи М.Матусовского в исполнении Марка Бернеса</dc:title>
  <dc:creator>DNS</dc:creator>
  <cp:lastModifiedBy>admin</cp:lastModifiedBy>
  <cp:revision>22</cp:revision>
  <dcterms:created xsi:type="dcterms:W3CDTF">2014-02-25T20:39:37Z</dcterms:created>
  <dcterms:modified xsi:type="dcterms:W3CDTF">2016-10-09T07:24:53Z</dcterms:modified>
</cp:coreProperties>
</file>