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8" autoAdjust="0"/>
    <p:restoredTop sz="94660"/>
  </p:normalViewPr>
  <p:slideViewPr>
    <p:cSldViewPr>
      <p:cViewPr>
        <p:scale>
          <a:sx n="123" d="100"/>
          <a:sy n="123" d="100"/>
        </p:scale>
        <p:origin x="-114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A31F-39E5-40B5-B2EC-987DB3D54C7F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E6A6-C918-4968-A71D-778948F3E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428868"/>
            <a:ext cx="75438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Нетрадиционная форма работы с родителями ДОУ</a:t>
            </a: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Военно-патриотическая игра «Зарница»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40 «Солнышко»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471488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Автор: Агеева Е.В.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MG_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450055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05" y="285728"/>
            <a:ext cx="450059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29000"/>
            <a:ext cx="4500562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9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4290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572560" cy="1200329"/>
          </a:xfrm>
          <a:prstGeom prst="rect">
            <a:avLst/>
          </a:prstGeom>
          <a:solidFill>
            <a:srgbClr val="B9ED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Закончилась «Зарница» торжественной линейкой. Каждая команда принесла свой найденный пакет документов. «Командир» выразил благодарность за выполнение боевого  задания, наградил детей и родителей медалями за участие. После чего все были приглашены в группу на чаепитие.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Впервые в нашем детском саду была проведена военно-патриотическая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«Зарница» с детьми подготовительной группы и их родителями в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рамках «Клуба выходного дня».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мероприятия: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Вовлечение родителей в педагогический процесс,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ормирование у дошкольников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высоких нравственных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инициативы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сознательной дисциплины,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товарищества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дружбы, коллективизма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воли, смелости,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находчивости,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ыносливости, воспитание патриотических чувств на основе ярких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впечатлений от игры.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плана мероприятия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атрибутов для игры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плана маршрута для команд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медалей для участников игры</a:t>
            </a:r>
          </a:p>
          <a:p>
            <a:pPr>
              <a:buClr>
                <a:srgbClr val="0070C0"/>
              </a:buCl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вот настал долгожданный день – начало игры, открытие «Зарницы».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и родители с огромным желанием спешили в это субботнее утро в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сад. На площади у входа в детский сад их встречал «Командир»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игры. Он сообщил игрокам, что перед ними стоит важная задача: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найти пакеты с потерянными документами. Для выполнения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этой задачи, командир предложил участникам разделиться на 2 равные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команды «Снайперы» и «Танкисты». В соответствии с командой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получили опознавательные повязки желтого и зеленого цвета.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получения  плана игры, «Командир» предложил выполнить первое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 скорость.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8"/>
            <a:ext cx="8752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Фото отчет мероприятия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482206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904.JPG"/>
          <p:cNvPicPr>
            <a:picLocks noChangeAspect="1"/>
          </p:cNvPicPr>
          <p:nvPr/>
        </p:nvPicPr>
        <p:blipFill>
          <a:blip r:embed="rId3" cstate="print"/>
          <a:srcRect l="6579" t="7895" r="10526" b="13157"/>
          <a:stretch>
            <a:fillRect/>
          </a:stretch>
        </p:blipFill>
        <p:spPr>
          <a:xfrm>
            <a:off x="3929058" y="3429000"/>
            <a:ext cx="506316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221455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«Маскировка»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выполнения первого задания, команды получили план игры, где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отмечено начало пути и место, где нужно искать пакет, а цифрами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указан путь , по которому необходимо двигаться.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рин зарница.png"/>
          <p:cNvPicPr>
            <a:picLocks noChangeAspect="1"/>
          </p:cNvPicPr>
          <p:nvPr/>
        </p:nvPicPr>
        <p:blipFill>
          <a:blip r:embed="rId2"/>
          <a:srcRect l="5926" t="16667" r="6666" b="5555"/>
          <a:stretch>
            <a:fillRect/>
          </a:stretch>
        </p:blipFill>
        <p:spPr>
          <a:xfrm>
            <a:off x="214282" y="1928802"/>
            <a:ext cx="4286280" cy="305125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 descr="скрин зарница 2.png"/>
          <p:cNvPicPr>
            <a:picLocks noChangeAspect="1"/>
          </p:cNvPicPr>
          <p:nvPr/>
        </p:nvPicPr>
        <p:blipFill>
          <a:blip r:embed="rId3"/>
          <a:srcRect l="6349" t="15873" r="6349" b="6745"/>
          <a:stretch>
            <a:fillRect/>
          </a:stretch>
        </p:blipFill>
        <p:spPr>
          <a:xfrm>
            <a:off x="4643438" y="1928802"/>
            <a:ext cx="4332074" cy="307183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оманды принимали участие в конкурсах: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85723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«Пройди через болото»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429157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4752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8572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«Сбей вражеский самолет»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6281" y="1142984"/>
            <a:ext cx="43934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4643470" cy="309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1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7581926" cy="505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00298" y="28572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«Снайперы»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42852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«Разминируй поле», «Преодолей препятствие»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7429552" cy="495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338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Агеева Е.В.</dc:creator>
  <cp:lastModifiedBy>admin</cp:lastModifiedBy>
  <cp:revision>18</cp:revision>
  <dcterms:created xsi:type="dcterms:W3CDTF">2016-10-08T01:23:20Z</dcterms:created>
  <dcterms:modified xsi:type="dcterms:W3CDTF">2016-10-08T13:59:14Z</dcterms:modified>
</cp:coreProperties>
</file>