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319" r:id="rId3"/>
    <p:sldId id="312" r:id="rId4"/>
    <p:sldId id="313" r:id="rId5"/>
    <p:sldId id="314" r:id="rId6"/>
    <p:sldId id="315" r:id="rId7"/>
    <p:sldId id="316" r:id="rId8"/>
    <p:sldId id="317" r:id="rId9"/>
    <p:sldId id="320" r:id="rId10"/>
    <p:sldId id="32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9" autoAdjust="0"/>
    <p:restoredTop sz="94660"/>
  </p:normalViewPr>
  <p:slideViewPr>
    <p:cSldViewPr>
      <p:cViewPr>
        <p:scale>
          <a:sx n="123" d="100"/>
          <a:sy n="123" d="100"/>
        </p:scale>
        <p:origin x="-75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E8C226F8-3B1F-49E8-BC8B-D021CF69C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0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4515-D61D-4874-8C47-633A6C18A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8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093AD-F2A2-4B70-B7B7-4EB6026E5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3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07AA-30BF-4C37-AFE5-89E3B30E1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D2048-4BFB-46FE-B922-32A602580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0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52C55-D31F-4867-8097-52C63FFF2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F5EB8-BB46-4650-A0D8-485A026B7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8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1F8F-2349-4259-B9E1-F5FCD0654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5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6E4A7-89BE-4868-A3C9-8646E2C3C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4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A4E0-EAB6-416F-BAF1-4BDF86E21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3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5AD6-2181-410E-BD6C-23A71E2AE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8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392D3-4EAD-466F-BEE5-D2C1446BB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9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2226D9E1-06F3-49C7-AF2F-79AB191D8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14313" y="428625"/>
            <a:ext cx="8929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 учреждение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№40 «Солнышко» </a:t>
            </a:r>
          </a:p>
        </p:txBody>
      </p:sp>
      <p:sp>
        <p:nvSpPr>
          <p:cNvPr id="17552" name="Rectangle 144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bg1"/>
                </a:solidFill>
                <a:latin typeface="Verdana" pitchFamily="34" charset="0"/>
              </a:rPr>
              <a:t>  </a:t>
            </a:r>
            <a:endParaRPr lang="ru-RU" sz="4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428875"/>
            <a:ext cx="53578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75" y="2071688"/>
            <a:ext cx="66436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FF0066"/>
                </a:solidFill>
                <a:latin typeface="Arial Black" pitchFamily="34" charset="0"/>
              </a:rPr>
              <a:t>ПРЕЗЕНТАЦИЯ</a:t>
            </a:r>
          </a:p>
          <a:p>
            <a:pPr algn="ctr">
              <a:defRPr/>
            </a:pPr>
            <a:r>
              <a:rPr lang="ru-RU" sz="2400" dirty="0">
                <a:solidFill>
                  <a:srgbClr val="FF0066"/>
                </a:solidFill>
                <a:latin typeface="Arial Black" pitchFamily="34" charset="0"/>
              </a:rPr>
              <a:t>«Клуб выходного дня»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" y="3286125"/>
            <a:ext cx="78581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33CC"/>
                </a:solidFill>
                <a:latin typeface="Segoe Print" pitchFamily="2" charset="0"/>
              </a:rPr>
              <a:t>Тема: «Папа, мама, я – творческая семья»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7813" y="5929313"/>
            <a:ext cx="3286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/>
              <a:t>Автор: </a:t>
            </a:r>
            <a:r>
              <a:rPr lang="ru-RU" sz="2000" dirty="0" err="1"/>
              <a:t>Алейникова</a:t>
            </a:r>
            <a:r>
              <a:rPr lang="ru-RU" sz="2000" dirty="0"/>
              <a:t> Е.А</a:t>
            </a:r>
            <a:r>
              <a:rPr lang="ru-RU" dirty="0"/>
              <a:t>.</a:t>
            </a:r>
          </a:p>
        </p:txBody>
      </p:sp>
      <p:pic>
        <p:nvPicPr>
          <p:cNvPr id="2057" name="Рисунок 8" descr="обрпм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57313"/>
            <a:ext cx="19288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43042" y="4857760"/>
            <a:ext cx="4500594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latin typeface="Arial Black" pitchFamily="34" charset="0"/>
              </a:rPr>
              <a:t>Группа №13 «Ягодка»</a:t>
            </a:r>
          </a:p>
        </p:txBody>
      </p:sp>
      <p:pic>
        <p:nvPicPr>
          <p:cNvPr id="2059" name="Рисунок 7" descr="http://www.detsad-raduga.ru/groups.files/yagod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352925"/>
            <a:ext cx="1500187" cy="14732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86063" y="1285875"/>
            <a:ext cx="54292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«Нетрадиционная форма работы педагогов с родителями в ДОУ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5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429792-414F-4BD3-8BC1-5763EF8E1211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  <p:pic>
        <p:nvPicPr>
          <p:cNvPr id="11267" name="Picture 2" descr="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214554"/>
            <a:ext cx="90576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</a:t>
            </a:r>
          </a:p>
        </p:txBody>
      </p:sp>
      <p:pic>
        <p:nvPicPr>
          <p:cNvPr id="11269" name="Рисунок 6" descr="6266c4390e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597150"/>
            <a:ext cx="3621088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686C3A3-042E-41C3-81F0-12CE3B65FEA0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  <p:pic>
        <p:nvPicPr>
          <p:cNvPr id="3075" name="Picture 2" descr="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571500"/>
            <a:ext cx="49291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latin typeface="Arial Black" pitchFamily="34" charset="0"/>
              </a:rPr>
              <a:t>Содержание: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" y="1143000"/>
            <a:ext cx="8072438" cy="597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Приветствие родителей и детей;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Консультация для родителей на тему: «История развития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скрапбукинга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»; 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Мастер – класс для родителей: «Подарочная коробочка» с использованием техники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скрапбукинг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Театрализованное представление для детей по мотивам сказки «Теремок» с использованием театра бибабо;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Совместная аппликация с детьми: «Теремок для зверей»;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Совместная с родителями и детьми музыкальная игра «Четыре шага».</a:t>
            </a:r>
          </a:p>
          <a:p>
            <a:pPr>
              <a:buFont typeface="Wingdings" pitchFamily="2" charset="2"/>
              <a:buChar char="Ø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14313" y="1571625"/>
            <a:ext cx="8358187" cy="1500188"/>
          </a:xfrm>
        </p:spPr>
        <p:txBody>
          <a:bodyPr/>
          <a:lstStyle/>
          <a:p>
            <a:pPr algn="l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внедрения новых форм и методов повышения эффективности семейного воспитания через совместную творческую деятельность детей, родителей и педагогов. Развивать у детей и родителей интерес к совместному времяпровождению.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3214688"/>
            <a:ext cx="8472487" cy="29114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Задачи: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-предоставление возможности творческой самореализации семьям;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-развивать чувство гордости за свою семью;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-оказать помощь родителям в развитии у детей коммуникативных навыков и умений;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-обогащать отношения детей и родителей в целях эмоционально-насыщенного общения;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F6E3D3-2A51-4A2B-A378-AE1F63D51870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  <p:pic>
        <p:nvPicPr>
          <p:cNvPr id="4101" name="Picture 2" descr="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4313" y="714375"/>
            <a:ext cx="27860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Цель: 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85750" y="1428750"/>
            <a:ext cx="8229600" cy="50720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altLang="ru-RU" smtClean="0"/>
              <a:t>  Совместная деятельность будет способствовать укреплению детско-родительских отношений.</a:t>
            </a:r>
          </a:p>
          <a:p>
            <a:pPr>
              <a:buFont typeface="Wingdings" pitchFamily="2" charset="2"/>
              <a:buChar char="v"/>
            </a:pPr>
            <a:r>
              <a:rPr lang="ru-RU" altLang="ru-RU" smtClean="0"/>
              <a:t>  Повышение интереса родителей к совместной деятельности детей, педагогов, родителей.</a:t>
            </a:r>
          </a:p>
          <a:p>
            <a:pPr>
              <a:buFont typeface="Wingdings" pitchFamily="2" charset="2"/>
              <a:buChar char="v"/>
            </a:pPr>
            <a:r>
              <a:rPr lang="ru-RU" altLang="ru-RU" smtClean="0"/>
              <a:t>  Активное включение родителей в работу ДОУ.</a:t>
            </a:r>
            <a:r>
              <a:rPr lang="ru-RU" altLang="ru-RU" i="1" smtClean="0"/>
              <a:t> </a:t>
            </a:r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595AFD-856E-4EDB-9951-D8CF7D5E501D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  <p:pic>
        <p:nvPicPr>
          <p:cNvPr id="5124" name="Picture 2" descr="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28813" y="428625"/>
            <a:ext cx="56435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latin typeface="Arial Black" pitchFamily="34" charset="0"/>
              </a:rPr>
              <a:t>Ожидаемый результат: </a:t>
            </a:r>
            <a:endParaRPr lang="ru-RU" sz="2800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E:\Мастер Класс\DSC_0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6768"/>
            <a:ext cx="8072494" cy="5346684"/>
          </a:xfrm>
          <a:prstGeom prst="roundRect">
            <a:avLst/>
          </a:prstGeom>
          <a:noFill/>
        </p:spPr>
      </p:pic>
      <p:sp>
        <p:nvSpPr>
          <p:cNvPr id="614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3D274A-2A2B-4C85-B742-CBC251DD0789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  <p:pic>
        <p:nvPicPr>
          <p:cNvPr id="6148" name="Picture 2" descr="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4375" y="642938"/>
            <a:ext cx="7572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Arial Black" pitchFamily="34" charset="0"/>
              </a:rPr>
              <a:t>Мастер –класс: «Подарочная коробочка»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8" descr="DSC_09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18"/>
          <a:stretch>
            <a:fillRect/>
          </a:stretch>
        </p:blipFill>
        <p:spPr bwMode="auto">
          <a:xfrm>
            <a:off x="3429000" y="2978150"/>
            <a:ext cx="57150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1FD4BE-025C-47A6-823B-96420EC0ED5D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  <p:pic>
        <p:nvPicPr>
          <p:cNvPr id="8" name="Рисунок 7" descr="DSC_0927.JPG"/>
          <p:cNvPicPr>
            <a:picLocks noChangeAspect="1"/>
          </p:cNvPicPr>
          <p:nvPr/>
        </p:nvPicPr>
        <p:blipFill>
          <a:blip r:embed="rId3" cstate="print"/>
          <a:srcRect l="6173"/>
          <a:stretch>
            <a:fillRect/>
          </a:stretch>
        </p:blipFill>
        <p:spPr>
          <a:xfrm>
            <a:off x="0" y="1"/>
            <a:ext cx="4958741" cy="3500438"/>
          </a:xfrm>
          <a:prstGeom prst="round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2063" y="0"/>
            <a:ext cx="4071937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Познакомить родителей с видом оформительской деятельности – техникой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скрапбукинга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и научиться выполнять работы в данной технике.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0" y="3714750"/>
            <a:ext cx="7000875" cy="3143250"/>
          </a:xfrm>
        </p:spPr>
        <p:txBody>
          <a:bodyPr/>
          <a:lstStyle/>
          <a:p>
            <a:pPr>
              <a:lnSpc>
                <a:spcPts val="2875"/>
              </a:lnSpc>
              <a:spcBef>
                <a:spcPct val="0"/>
              </a:spcBef>
              <a:buFontTx/>
              <a:buNone/>
            </a:pPr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lnSpc>
                <a:spcPts val="2875"/>
              </a:lnSpc>
              <a:spcBef>
                <a:spcPct val="0"/>
              </a:spcBef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Развивать  интерес к технике скрапбукинга.</a:t>
            </a:r>
          </a:p>
          <a:p>
            <a:pPr>
              <a:lnSpc>
                <a:spcPts val="2875"/>
              </a:lnSpc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Создать условия для творческого самосовершенствования, формирования индивидуального стиля творческой деятельности родителей.</a:t>
            </a:r>
          </a:p>
          <a:p>
            <a:endParaRPr lang="ru-RU" altLang="ru-RU" smtClean="0"/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4D2557-493B-436A-912D-95B97E641AAF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  <p:pic>
        <p:nvPicPr>
          <p:cNvPr id="8196" name="Picture 2" descr="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DSC_09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79" y="0"/>
            <a:ext cx="6255691" cy="4143380"/>
          </a:xfrm>
          <a:prstGeom prst="teardrop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2755CB-413D-4426-81D1-68372464D593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  <p:pic>
        <p:nvPicPr>
          <p:cNvPr id="9219" name="Picture 2" descr="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063" y="214313"/>
            <a:ext cx="82867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Arial Black" pitchFamily="34" charset="0"/>
              </a:rPr>
              <a:t>Театрализованное представление по мотивам сказки «Теремок»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3" y="1071563"/>
            <a:ext cx="7715250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/>
              <a:t>Цель:</a:t>
            </a:r>
            <a:r>
              <a:rPr lang="ru-RU" sz="3600" dirty="0"/>
              <a:t> Доставить детям удовольствие и желание участвовать в театрализованных постановках.</a:t>
            </a:r>
          </a:p>
          <a:p>
            <a:pPr>
              <a:defRPr/>
            </a:pPr>
            <a:r>
              <a:rPr lang="ru-RU" sz="3600" b="1" i="1" dirty="0"/>
              <a:t>Игровая мотивация:</a:t>
            </a:r>
            <a:r>
              <a:rPr lang="ru-RU" sz="3600" dirty="0"/>
              <a:t> Д/и «Собери солнышко» (Дети собирают солнышко)</a:t>
            </a:r>
            <a:r>
              <a:rPr lang="ru-RU" sz="3600" b="1" i="1" dirty="0"/>
              <a:t> </a:t>
            </a:r>
            <a:endParaRPr lang="ru-RU" sz="36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4143375" cy="22145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Родители и дети с пользой провели время. Данное мероприятие способствовало психологическому</a:t>
            </a:r>
          </a:p>
          <a:p>
            <a:endParaRPr lang="ru-RU" altLang="ru-RU" smtClean="0"/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B497B1-522B-4EC6-8499-6219259EDD3D}" type="slidenum">
              <a:rPr lang="ru-RU" altLang="ru-RU" smtClean="0"/>
              <a:pPr eaLnBrk="1" hangingPunct="1"/>
              <a:t>9</a:t>
            </a:fld>
            <a:endParaRPr lang="ru-RU" altLang="ru-RU" smtClean="0"/>
          </a:p>
        </p:txBody>
      </p:sp>
      <p:pic>
        <p:nvPicPr>
          <p:cNvPr id="10244" name="Picture 2" descr="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2875" y="500063"/>
            <a:ext cx="36433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atin typeface="Arial Black" pitchFamily="34" charset="0"/>
              </a:rPr>
              <a:t>Итог мероприятия: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3" name="Рисунок 12" descr="IMG_523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6248" y="0"/>
            <a:ext cx="4857753" cy="3500438"/>
          </a:xfrm>
          <a:prstGeom prst="roundRect">
            <a:avLst/>
          </a:prstGeom>
        </p:spPr>
      </p:pic>
      <p:pic>
        <p:nvPicPr>
          <p:cNvPr id="14" name="Рисунок 13" descr="IMG_524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214686"/>
            <a:ext cx="4786314" cy="3643315"/>
          </a:xfrm>
          <a:prstGeom prst="roundRect">
            <a:avLst/>
          </a:prstGeom>
        </p:spPr>
      </p:pic>
      <p:sp>
        <p:nvSpPr>
          <p:cNvPr id="10248" name="TextBox 14"/>
          <p:cNvSpPr txBox="1">
            <a:spLocks noChangeArrowheads="1"/>
          </p:cNvSpPr>
          <p:nvPr/>
        </p:nvSpPr>
        <p:spPr bwMode="auto">
          <a:xfrm>
            <a:off x="4786313" y="3929063"/>
            <a:ext cx="4143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effectLst/>
                <a:latin typeface="Times New Roman" pitchFamily="18" charset="0"/>
                <a:cs typeface="Times New Roman" pitchFamily="18" charset="0"/>
              </a:rPr>
              <a:t>сближению детей и родителей, развитию положительных эмоций, чувства взаимопомощи, укреплению детско-родительских отношений.</a:t>
            </a:r>
            <a:endParaRPr lang="ru-RU" altLang="ru-RU" sz="2400"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283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Verdana</vt:lpstr>
      <vt:lpstr>Arial Black</vt:lpstr>
      <vt:lpstr>Segoe Print</vt:lpstr>
      <vt:lpstr>Wingdings</vt:lpstr>
      <vt:lpstr>Оформление по умолчанию</vt:lpstr>
      <vt:lpstr>Презентация PowerPoint</vt:lpstr>
      <vt:lpstr>Презентация PowerPoint</vt:lpstr>
      <vt:lpstr>Создание благоприятных условий для внедрения новых форм и методов повышения эффективности семейного воспитания через совместную творческую деятельность детей, родителей и педагогов. Развивать у детей и родителей интерес к совместному времяпровождению.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admin</cp:lastModifiedBy>
  <cp:revision>86</cp:revision>
  <dcterms:created xsi:type="dcterms:W3CDTF">2013-01-24T17:31:31Z</dcterms:created>
  <dcterms:modified xsi:type="dcterms:W3CDTF">2016-10-08T13:48:42Z</dcterms:modified>
</cp:coreProperties>
</file>