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79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A7B4-3E6D-4543-BA1E-C695D1F8DC61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05B7-9047-49AD-B897-76D84FB6A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A7B4-3E6D-4543-BA1E-C695D1F8DC61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05B7-9047-49AD-B897-76D84FB6A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A7B4-3E6D-4543-BA1E-C695D1F8DC61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05B7-9047-49AD-B897-76D84FB6A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A7B4-3E6D-4543-BA1E-C695D1F8DC61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05B7-9047-49AD-B897-76D84FB6A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A7B4-3E6D-4543-BA1E-C695D1F8DC61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05B7-9047-49AD-B897-76D84FB6A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A7B4-3E6D-4543-BA1E-C695D1F8DC61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05B7-9047-49AD-B897-76D84FB6A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A7B4-3E6D-4543-BA1E-C695D1F8DC61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05B7-9047-49AD-B897-76D84FB6A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A7B4-3E6D-4543-BA1E-C695D1F8DC61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05B7-9047-49AD-B897-76D84FB6A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A7B4-3E6D-4543-BA1E-C695D1F8DC61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05B7-9047-49AD-B897-76D84FB6A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A7B4-3E6D-4543-BA1E-C695D1F8DC61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05B7-9047-49AD-B897-76D84FB6A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A7B4-3E6D-4543-BA1E-C695D1F8DC61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05B7-9047-49AD-B897-76D84FB6A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AA7B4-3E6D-4543-BA1E-C695D1F8DC61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05B7-9047-49AD-B897-76D84FB6A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500306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Итоговое тестирование 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по окружающему миру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учени__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 2 класса «__» 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средней школы № 84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__________________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__________________ .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1553.ru/lessons/geo_f/Rossiya_osnova_9_k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8744077" cy="4929222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642910" y="1928802"/>
            <a:ext cx="7829576" cy="2928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kumimoji="0" lang="ru-RU" sz="6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71472" y="214290"/>
            <a:ext cx="782957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№ 9.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Укажи стороны горизонта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2822563" y="3963991"/>
            <a:ext cx="3643338" cy="1588"/>
          </a:xfrm>
          <a:prstGeom prst="straightConnector1">
            <a:avLst/>
          </a:prstGeom>
          <a:ln cmpd="sng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2714612" y="3857628"/>
            <a:ext cx="3786214" cy="1588"/>
          </a:xfrm>
          <a:prstGeom prst="straightConnector1">
            <a:avLst/>
          </a:prstGeom>
          <a:ln cmpd="sng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72264" y="3643314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6314" y="5500702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3108" y="3643314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00496" y="2071678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642910" y="2928934"/>
            <a:ext cx="7829576" cy="2928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54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ека</a:t>
            </a:r>
            <a:r>
              <a:rPr kumimoji="0" lang="ru-RU" sz="5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канал, водохранилище, море, океан, пруд,</a:t>
            </a:r>
            <a:r>
              <a:rPr kumimoji="0" lang="ru-RU" sz="54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озеро</a:t>
            </a:r>
            <a:r>
              <a:rPr kumimoji="0" lang="ru-RU" sz="5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71472" y="214290"/>
            <a:ext cx="782957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№ 10.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Раздели слова на группы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(естественные и искусственные водоемы) 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642910" y="2928934"/>
            <a:ext cx="7829576" cy="2928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36575" lvl="0" indent="-536575" algn="just">
              <a:spcBef>
                <a:spcPct val="20000"/>
              </a:spcBef>
            </a:pP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ru-RU" sz="36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Страна,</a:t>
            </a:r>
            <a:r>
              <a:rPr kumimoji="0" lang="ru-RU" sz="36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которой мы живём, называется ____</a:t>
            </a: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.</a:t>
            </a:r>
          </a:p>
          <a:p>
            <a:pPr marL="742950" lvl="0" indent="-742950" algn="just">
              <a:spcBef>
                <a:spcPct val="20000"/>
              </a:spcBef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2. Столица нашей Родины - _____ .</a:t>
            </a:r>
          </a:p>
          <a:p>
            <a:pPr marL="742950" lvl="0" indent="-742950" algn="just">
              <a:spcBef>
                <a:spcPct val="20000"/>
              </a:spcBef>
            </a:pP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Главная достопримечательность столицы - _______ 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71472" y="214290"/>
            <a:ext cx="782957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№ 11.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 предложения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(страна, в которой мы живем) 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571472" y="214290"/>
            <a:ext cx="782957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№ 12.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Государственные символы России и Москвы 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1714488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348" y="392906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0430" y="2357430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00826" y="1714488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7950" y="3857628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  <p:pic>
        <p:nvPicPr>
          <p:cNvPr id="23554" name="Picture 2" descr="http://www.rowan.ru/mcdowns/gsov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643050"/>
            <a:ext cx="1428760" cy="1739515"/>
          </a:xfrm>
          <a:prstGeom prst="rect">
            <a:avLst/>
          </a:prstGeom>
          <a:noFill/>
        </p:spPr>
      </p:pic>
      <p:pic>
        <p:nvPicPr>
          <p:cNvPr id="23556" name="Picture 4" descr="Картинка 28 из 1539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732" y="1714488"/>
            <a:ext cx="2209152" cy="1500198"/>
          </a:xfrm>
          <a:prstGeom prst="rect">
            <a:avLst/>
          </a:prstGeom>
          <a:noFill/>
        </p:spPr>
      </p:pic>
      <p:pic>
        <p:nvPicPr>
          <p:cNvPr id="23558" name="Picture 6" descr="Картинка 10 из 1998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000503"/>
            <a:ext cx="1692659" cy="1996105"/>
          </a:xfrm>
          <a:prstGeom prst="rect">
            <a:avLst/>
          </a:prstGeom>
          <a:noFill/>
        </p:spPr>
      </p:pic>
      <p:pic>
        <p:nvPicPr>
          <p:cNvPr id="23560" name="Picture 8" descr="Картинка 3 из 1603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7799" y="3857628"/>
            <a:ext cx="2031919" cy="1357322"/>
          </a:xfrm>
          <a:prstGeom prst="rect">
            <a:avLst/>
          </a:prstGeom>
          <a:noFill/>
        </p:spPr>
      </p:pic>
      <p:pic>
        <p:nvPicPr>
          <p:cNvPr id="23562" name="Picture 10" descr="Картинка 1 из 6426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95460" y="2357430"/>
            <a:ext cx="2251704" cy="1500198"/>
          </a:xfrm>
          <a:prstGeom prst="rect">
            <a:avLst/>
          </a:prstGeom>
          <a:noFill/>
        </p:spPr>
      </p:pic>
      <p:pic>
        <p:nvPicPr>
          <p:cNvPr id="23564" name="Picture 12" descr="Картинка 20 из 201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4429132"/>
            <a:ext cx="1736928" cy="203355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786182" y="4500570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6.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642910" y="2571744"/>
            <a:ext cx="8001056" cy="2928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36575" lvl="0" indent="-536575" algn="just">
              <a:spcBef>
                <a:spcPct val="20000"/>
              </a:spcBef>
            </a:pP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ru-RU" sz="36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Наша планета называется</a:t>
            </a:r>
            <a:r>
              <a:rPr kumimoji="0" lang="ru-RU" sz="38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____</a:t>
            </a:r>
            <a:r>
              <a:rPr kumimoji="0" lang="ru-RU" sz="3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.</a:t>
            </a:r>
          </a:p>
          <a:p>
            <a:pPr marL="742950" lvl="0" indent="-742950" algn="just">
              <a:spcBef>
                <a:spcPct val="20000"/>
              </a:spcBef>
            </a:pPr>
            <a:r>
              <a:rPr lang="ru-RU" sz="3800" b="1" i="1" dirty="0">
                <a:latin typeface="Times New Roman" pitchFamily="18" charset="0"/>
                <a:cs typeface="Times New Roman" pitchFamily="18" charset="0"/>
              </a:rPr>
              <a:t>2. Наша планета вращается вокруг  _____ .</a:t>
            </a:r>
          </a:p>
          <a:p>
            <a:pPr marL="742950" lvl="0" indent="-742950" algn="just">
              <a:spcBef>
                <a:spcPct val="20000"/>
              </a:spcBef>
            </a:pPr>
            <a:r>
              <a:rPr kumimoji="0" lang="ru-RU" sz="3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Естественный спутник нашей планеты  - _______ 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71472" y="214290"/>
            <a:ext cx="782957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№ 13.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 предложения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(космос) 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571472" y="214290"/>
            <a:ext cx="782957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№ 14.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Напиши названия материков нашей планеты </a:t>
            </a:r>
            <a:endParaRPr kumimoji="0" lang="ru-RU" sz="48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14348" y="3643314"/>
            <a:ext cx="782957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№ 15.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Напиши названия океанов нашей планеты </a:t>
            </a:r>
            <a:endParaRPr kumimoji="0" lang="ru-RU" sz="48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642910" y="2643182"/>
            <a:ext cx="7829576" cy="2928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6000" b="1" i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6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емля</a:t>
            </a:r>
            <a:r>
              <a:rPr kumimoji="0" lang="ru-RU" sz="6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ромашка, гусеница, камень, вода,</a:t>
            </a:r>
            <a:r>
              <a:rPr kumimoji="0" lang="ru-RU" sz="60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человек, скворец</a:t>
            </a:r>
            <a:r>
              <a:rPr kumimoji="0" lang="ru-RU" sz="6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71472" y="214290"/>
            <a:ext cx="782957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№ 1.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Раздели слова на группы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(живая и неживая природа) 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285720" y="2500306"/>
            <a:ext cx="8501122" cy="2928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короткие ночи, </a:t>
            </a:r>
            <a:r>
              <a:rPr kumimoji="0" lang="ru-RU" sz="54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листопад, гроза, снеготаяние</a:t>
            </a:r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, короткие дни, набухание </a:t>
            </a:r>
            <a:r>
              <a:rPr kumimoji="0" lang="ru-RU" sz="54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почек, метель, дождь</a:t>
            </a:r>
            <a:endParaRPr lang="ru-RU" sz="5400" b="1" i="1" baseline="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71472" y="214290"/>
            <a:ext cx="782957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№ 2.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Раздели слова на группы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(явления природы и времена года) 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642910" y="2643182"/>
            <a:ext cx="7829576" cy="2928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6000" b="1" i="1" dirty="0">
                <a:latin typeface="Times New Roman" pitchFamily="18" charset="0"/>
                <a:cs typeface="Times New Roman" pitchFamily="18" charset="0"/>
              </a:rPr>
              <a:t>тополь, клубника, пшеница, колокольчик, кукуруза, подорожник  </a:t>
            </a:r>
            <a:r>
              <a:rPr kumimoji="0" lang="ru-RU" sz="6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71472" y="214290"/>
            <a:ext cx="782957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№ 3.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Раздели слова на группы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(культурные и дикорастущие растения) 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642910" y="2643182"/>
            <a:ext cx="7829576" cy="2928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6000" b="1" i="1" dirty="0">
                <a:latin typeface="Times New Roman" pitchFamily="18" charset="0"/>
                <a:cs typeface="Times New Roman" pitchFamily="18" charset="0"/>
              </a:rPr>
              <a:t>дрозд, пеликан, заяц, кролик, свинья, кабан, канарейка</a:t>
            </a:r>
            <a:endParaRPr kumimoji="0" lang="ru-RU" sz="6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71472" y="214290"/>
            <a:ext cx="782957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№ 4.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Раздели слова на группы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(домашние и дикие животные) 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642910" y="2643182"/>
            <a:ext cx="7829576" cy="2928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водный, воздушный,  </a:t>
            </a:r>
          </a:p>
          <a:p>
            <a:pPr lvl="0" algn="just">
              <a:spcBef>
                <a:spcPct val="20000"/>
              </a:spcBef>
            </a:pP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    наземный, подземный</a:t>
            </a:r>
          </a:p>
          <a:p>
            <a:pPr lvl="0" algn="just">
              <a:spcBef>
                <a:spcPct val="20000"/>
              </a:spcBef>
            </a:pP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2. личный, общественный</a:t>
            </a:r>
            <a:endParaRPr kumimoji="0" lang="ru-RU" sz="4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71472" y="214290"/>
            <a:ext cx="782957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№ 5.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Укажи виды транспорта 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642910" y="2643182"/>
            <a:ext cx="7829576" cy="2928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ru-RU" sz="5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мозг, туловище,</a:t>
            </a:r>
            <a:r>
              <a:rPr kumimoji="0" lang="ru-RU" sz="54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голова, сердце, конечности, печень, легкие</a:t>
            </a:r>
            <a:r>
              <a:rPr kumimoji="0" lang="ru-RU" sz="5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71472" y="214290"/>
            <a:ext cx="782957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№ 6.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Раздели слова на группы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(части тела и органы человека) 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571472" y="214290"/>
            <a:ext cx="782957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№ 7.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изображено на рисунках? 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2214578" cy="186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143248"/>
            <a:ext cx="2214578" cy="192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286256"/>
            <a:ext cx="2071702" cy="204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785926"/>
            <a:ext cx="2212959" cy="214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4357694"/>
            <a:ext cx="2143140" cy="215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85786" y="1714488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24" y="428625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4744" y="3143248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00826" y="1714488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3702" y="4357694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642910" y="1928802"/>
            <a:ext cx="7829576" cy="2928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101</a:t>
            </a:r>
          </a:p>
          <a:p>
            <a:pPr lvl="0" algn="ctr">
              <a:spcBef>
                <a:spcPct val="20000"/>
              </a:spcBef>
            </a:pPr>
            <a:r>
              <a:rPr kumimoji="0" lang="ru-RU" sz="5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102</a:t>
            </a:r>
          </a:p>
          <a:p>
            <a:pPr lvl="0" algn="ctr">
              <a:spcBef>
                <a:spcPct val="20000"/>
              </a:spcBef>
            </a:pPr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103</a:t>
            </a:r>
          </a:p>
          <a:p>
            <a:pPr lvl="0" algn="ctr">
              <a:spcBef>
                <a:spcPct val="20000"/>
              </a:spcBef>
            </a:pPr>
            <a:r>
              <a:rPr kumimoji="0" lang="ru-RU" sz="5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104 </a:t>
            </a:r>
          </a:p>
          <a:p>
            <a:pPr lvl="0" algn="ctr">
              <a:spcBef>
                <a:spcPct val="20000"/>
              </a:spcBef>
            </a:pPr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112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71472" y="214290"/>
            <a:ext cx="782957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№ 8.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Телефоны экстренных служб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349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Итоговое тестирование  по окружающему миру учени__  2 класса «__»  средней школы № 84 __________________ __________________ 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тестирование  по литературному чтению учени__  2 класса «__»  средней школы № 84 __________________ __________________ .</dc:title>
  <dc:creator>Солнышко</dc:creator>
  <cp:lastModifiedBy>admin</cp:lastModifiedBy>
  <cp:revision>21</cp:revision>
  <dcterms:created xsi:type="dcterms:W3CDTF">2012-05-08T07:10:56Z</dcterms:created>
  <dcterms:modified xsi:type="dcterms:W3CDTF">2016-10-04T11:48:01Z</dcterms:modified>
</cp:coreProperties>
</file>