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9FF3904-7267-41E9-B1EF-0F3B0292D960}">
          <p14:sldIdLst>
            <p14:sldId id="256"/>
            <p14:sldId id="257"/>
            <p14:sldId id="258"/>
            <p14:sldId id="259"/>
          </p14:sldIdLst>
        </p14:section>
        <p14:section name="Раздел без заголовка" id="{7352A33C-7776-4264-A53D-6866ED11CF73}">
          <p14:sldIdLst>
            <p14:sldId id="262"/>
            <p14:sldId id="261"/>
            <p14:sldId id="260"/>
            <p14:sldId id="26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9" autoAdjust="0"/>
    <p:restoredTop sz="94660"/>
  </p:normalViewPr>
  <p:slideViewPr>
    <p:cSldViewPr>
      <p:cViewPr>
        <p:scale>
          <a:sx n="123" d="100"/>
          <a:sy n="123" d="100"/>
        </p:scale>
        <p:origin x="-85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D55F-6108-4959-B699-ECD8C086B30A}" type="datetimeFigureOut">
              <a:rPr lang="ru-RU" smtClean="0"/>
              <a:t>17.09.2016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DF51-456B-47BD-93A8-9C7B73479F2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D55F-6108-4959-B699-ECD8C086B30A}" type="datetimeFigureOut">
              <a:rPr lang="ru-RU" smtClean="0"/>
              <a:t>17.09.2016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DF51-456B-47BD-93A8-9C7B73479F2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D55F-6108-4959-B699-ECD8C086B30A}" type="datetimeFigureOut">
              <a:rPr lang="ru-RU" smtClean="0"/>
              <a:t>17.09.2016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DF51-456B-47BD-93A8-9C7B73479F2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D55F-6108-4959-B699-ECD8C086B30A}" type="datetimeFigureOut">
              <a:rPr lang="ru-RU" smtClean="0"/>
              <a:t>17.09.2016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DF51-456B-47BD-93A8-9C7B73479F2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D55F-6108-4959-B699-ECD8C086B30A}" type="datetimeFigureOut">
              <a:rPr lang="ru-RU" smtClean="0"/>
              <a:t>17.09.2016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DF51-456B-47BD-93A8-9C7B73479F2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D55F-6108-4959-B699-ECD8C086B30A}" type="datetimeFigureOut">
              <a:rPr lang="ru-RU" smtClean="0"/>
              <a:t>17.09.2016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DF51-456B-47BD-93A8-9C7B73479F2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D55F-6108-4959-B699-ECD8C086B30A}" type="datetimeFigureOut">
              <a:rPr lang="ru-RU" smtClean="0"/>
              <a:t>17.09.2016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DF51-456B-47BD-93A8-9C7B73479F2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D55F-6108-4959-B699-ECD8C086B30A}" type="datetimeFigureOut">
              <a:rPr lang="ru-RU" smtClean="0"/>
              <a:t>17.09.2016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DF51-456B-47BD-93A8-9C7B73479F2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D55F-6108-4959-B699-ECD8C086B30A}" type="datetimeFigureOut">
              <a:rPr lang="ru-RU" smtClean="0"/>
              <a:t>17.09.2016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DF51-456B-47BD-93A8-9C7B73479F2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D55F-6108-4959-B699-ECD8C086B30A}" type="datetimeFigureOut">
              <a:rPr lang="ru-RU" smtClean="0"/>
              <a:t>17.09.2016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DF51-456B-47BD-93A8-9C7B73479F2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D55F-6108-4959-B699-ECD8C086B30A}" type="datetimeFigureOut">
              <a:rPr lang="ru-RU" smtClean="0"/>
              <a:t>17.09.2016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0DF51-456B-47BD-93A8-9C7B73479F2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99D55F-6108-4959-B699-ECD8C086B30A}" type="datetimeFigureOut">
              <a:rPr lang="ru-RU" smtClean="0"/>
              <a:t>17.09.2016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60DF51-456B-47BD-93A8-9C7B73479F24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390608"/>
            <a:ext cx="5637010" cy="155867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Инструктор по физической культуре</a:t>
            </a:r>
          </a:p>
          <a:p>
            <a:pPr algn="r"/>
            <a:r>
              <a:rPr lang="ru-RU" dirty="0" smtClean="0"/>
              <a:t>Беляева Людмила Владимировна</a:t>
            </a:r>
          </a:p>
          <a:p>
            <a:pPr algn="r"/>
            <a:r>
              <a:rPr lang="ru-RU" dirty="0" smtClean="0"/>
              <a:t>МБДОУ «Детский сад № 46"</a:t>
            </a:r>
          </a:p>
          <a:p>
            <a:pPr algn="ctr"/>
            <a:r>
              <a:rPr lang="ru-RU" dirty="0" smtClean="0"/>
              <a:t>Смоленск</a:t>
            </a:r>
          </a:p>
          <a:p>
            <a:pPr algn="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570843" cy="2720593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Играя, закрепляем правила  дорожного движения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967" y="4005064"/>
            <a:ext cx="1692897" cy="234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63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60649"/>
            <a:ext cx="8064896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Светофор, знаки – азбука дороги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39552" y="1124744"/>
            <a:ext cx="8136904" cy="51845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800" dirty="0" smtClean="0"/>
              <a:t>	</a:t>
            </a:r>
            <a:r>
              <a:rPr lang="ru-RU" sz="1900" dirty="0" smtClean="0"/>
              <a:t>Дети 3 – 8 лет должны научиться различать дорожные знаки, предназначенные для водителей и пешеходов, но только в объёме, необходимом для усвоения.</a:t>
            </a:r>
          </a:p>
          <a:p>
            <a:pPr algn="just"/>
            <a:r>
              <a:rPr lang="ru-RU" sz="1900" dirty="0" smtClean="0"/>
              <a:t>	Воспитывайте у малышей уважение к сигналам светофора.</a:t>
            </a:r>
          </a:p>
          <a:p>
            <a:pPr algn="just"/>
            <a:r>
              <a:rPr lang="ru-RU" sz="1900" dirty="0" smtClean="0"/>
              <a:t>	Выучите главное правило – не терять бдительности на дороге при любом сигнале светофора!</a:t>
            </a:r>
          </a:p>
          <a:p>
            <a:pPr algn="just"/>
            <a:r>
              <a:rPr lang="ru-RU" sz="1900" dirty="0" smtClean="0"/>
              <a:t>	Познакомьте детей с основными элементами дороги:</a:t>
            </a:r>
          </a:p>
          <a:p>
            <a:pPr algn="just"/>
            <a:r>
              <a:rPr lang="ru-RU" sz="1900" dirty="0"/>
              <a:t>п</a:t>
            </a:r>
            <a:r>
              <a:rPr lang="ru-RU" sz="1900" dirty="0" smtClean="0"/>
              <a:t>роезжей частью, тротуаром, обочиной, разделительной полосой,   переходами  (наземным, подземным, надземным), перекрестком.</a:t>
            </a:r>
          </a:p>
          <a:p>
            <a:pPr algn="just"/>
            <a:r>
              <a:rPr lang="ru-RU" sz="1900" dirty="0"/>
              <a:t>	</a:t>
            </a:r>
            <a:r>
              <a:rPr lang="ru-RU" sz="1900" dirty="0" smtClean="0"/>
              <a:t>Знакомьте  детей с различными видами транспорта.</a:t>
            </a:r>
          </a:p>
          <a:p>
            <a:pPr algn="just"/>
            <a:r>
              <a:rPr lang="ru-RU" sz="1900" dirty="0" smtClean="0"/>
              <a:t>	Развивайте зрительную память детей (где машины,</a:t>
            </a:r>
          </a:p>
          <a:p>
            <a:pPr algn="just"/>
            <a:r>
              <a:rPr lang="ru-RU" sz="1900" dirty="0" smtClean="0"/>
              <a:t> детский  сад, аптеки, пешеходные переходы, светофоры, пути </a:t>
            </a:r>
          </a:p>
          <a:p>
            <a:pPr algn="just"/>
            <a:r>
              <a:rPr lang="ru-RU" sz="1900" dirty="0" smtClean="0"/>
              <a:t>безопасного и опасного движения) и пространственные </a:t>
            </a:r>
          </a:p>
          <a:p>
            <a:pPr algn="just"/>
            <a:r>
              <a:rPr lang="ru-RU" sz="1900" dirty="0" smtClean="0"/>
              <a:t>представления (близко, далеко, слева, справа, сзади).</a:t>
            </a:r>
          </a:p>
          <a:p>
            <a:pPr algn="just"/>
            <a:r>
              <a:rPr lang="ru-RU" sz="1900" dirty="0" smtClean="0"/>
              <a:t>	Говорите об особенностях поведения на дороге </a:t>
            </a:r>
          </a:p>
          <a:p>
            <a:pPr algn="just"/>
            <a:r>
              <a:rPr lang="ru-RU" sz="1900" dirty="0" smtClean="0"/>
              <a:t>в ра</a:t>
            </a:r>
            <a:r>
              <a:rPr lang="ru-RU" sz="1900" dirty="0"/>
              <a:t>з</a:t>
            </a:r>
            <a:r>
              <a:rPr lang="ru-RU" sz="1900" dirty="0" smtClean="0"/>
              <a:t>ные сезоны.</a:t>
            </a:r>
            <a:r>
              <a:rPr lang="ru-RU" sz="1800" dirty="0" smtClean="0"/>
              <a:t>         </a:t>
            </a:r>
            <a:endParaRPr lang="ru-RU" sz="18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192132"/>
            <a:ext cx="1329647" cy="2124622"/>
          </a:xfrm>
        </p:spPr>
      </p:pic>
    </p:spTree>
    <p:extLst>
      <p:ext uri="{BB962C8B-B14F-4D97-AF65-F5344CB8AC3E}">
        <p14:creationId xmlns:p14="http://schemas.microsoft.com/office/powerpoint/2010/main" val="246199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64896" cy="936103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3200" dirty="0"/>
              <a:t>«</a:t>
            </a:r>
            <a:r>
              <a:rPr lang="ru-RU" sz="3200" dirty="0" smtClean="0"/>
              <a:t>Светофор»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Игра </a:t>
            </a:r>
            <a:r>
              <a:rPr lang="ru-RU" dirty="0"/>
              <a:t>для средних и старших </a:t>
            </a:r>
            <a:r>
              <a:rPr lang="ru-RU" dirty="0" smtClean="0"/>
              <a:t>дошкольников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39552" y="1340768"/>
            <a:ext cx="7992888" cy="504056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1800" dirty="0" smtClean="0"/>
              <a:t>Две </a:t>
            </a:r>
            <a:r>
              <a:rPr lang="ru-RU" sz="1800" dirty="0"/>
              <a:t>команды (из 7-10 детей каждая) выстраиваются </a:t>
            </a:r>
            <a:r>
              <a:rPr lang="ru-RU" sz="1800" dirty="0" smtClean="0"/>
              <a:t>друг напротив друга: </a:t>
            </a:r>
            <a:r>
              <a:rPr lang="ru-RU" sz="1800" dirty="0"/>
              <a:t>одна слева, а другая — справа от </a:t>
            </a:r>
            <a:r>
              <a:rPr lang="ru-RU" sz="1800" dirty="0" smtClean="0"/>
              <a:t>инструктора по физической культуре. </a:t>
            </a:r>
          </a:p>
          <a:p>
            <a:pPr algn="just"/>
            <a:r>
              <a:rPr lang="ru-RU" sz="1800" dirty="0"/>
              <a:t>	</a:t>
            </a:r>
            <a:r>
              <a:rPr lang="ru-RU" sz="1800" dirty="0" smtClean="0"/>
              <a:t>В </a:t>
            </a:r>
            <a:r>
              <a:rPr lang="ru-RU" sz="1800" dirty="0"/>
              <a:t>руках у него </a:t>
            </a:r>
            <a:r>
              <a:rPr lang="ru-RU" sz="1800" dirty="0" smtClean="0"/>
              <a:t>«светофор» </a:t>
            </a:r>
            <a:r>
              <a:rPr lang="ru-RU" sz="1800" dirty="0"/>
              <a:t>— два </a:t>
            </a:r>
            <a:r>
              <a:rPr lang="en-US" sz="1800" dirty="0" smtClean="0"/>
              <a:t>CD </a:t>
            </a:r>
            <a:r>
              <a:rPr lang="ru-RU" sz="1800" dirty="0" smtClean="0"/>
              <a:t>диска, </a:t>
            </a:r>
            <a:r>
              <a:rPr lang="ru-RU" sz="1800" dirty="0"/>
              <a:t>одна сторона которых жёлтая, а вторая сторона — красная или зелёная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smtClean="0"/>
              <a:t>	Напоминаем  </a:t>
            </a:r>
            <a:r>
              <a:rPr lang="ru-RU" sz="1800" dirty="0"/>
              <a:t>детям </a:t>
            </a:r>
            <a:r>
              <a:rPr lang="ru-RU" sz="1800" dirty="0" smtClean="0"/>
              <a:t>о важности соблюдения ПДД и читаем стихи </a:t>
            </a:r>
            <a:r>
              <a:rPr lang="ru-RU" sz="1800" dirty="0"/>
              <a:t>Сергея Михалкова, а недостающие слова дети подсказывают хором:</a:t>
            </a:r>
          </a:p>
          <a:p>
            <a:r>
              <a:rPr lang="ru-RU" sz="1800" dirty="0" smtClean="0"/>
              <a:t>	</a:t>
            </a:r>
            <a:r>
              <a:rPr lang="ru-RU" sz="1800" dirty="0"/>
              <a:t>Если свет </a:t>
            </a:r>
            <a:r>
              <a:rPr lang="ru-RU" sz="1800" dirty="0" smtClean="0"/>
              <a:t>зажегся </a:t>
            </a:r>
            <a:r>
              <a:rPr lang="ru-RU" sz="1800" dirty="0"/>
              <a:t>красный,</a:t>
            </a:r>
          </a:p>
          <a:p>
            <a:r>
              <a:rPr lang="ru-RU" sz="1800" dirty="0" smtClean="0"/>
              <a:t>	Значит</a:t>
            </a:r>
            <a:r>
              <a:rPr lang="ru-RU" sz="1800" dirty="0"/>
              <a:t>, двигаться…..(опасно).</a:t>
            </a:r>
          </a:p>
          <a:p>
            <a:r>
              <a:rPr lang="ru-RU" sz="1800" dirty="0" smtClean="0"/>
              <a:t>	Свет </a:t>
            </a:r>
            <a:r>
              <a:rPr lang="ru-RU" sz="1800" dirty="0"/>
              <a:t>зелёный говорит:</a:t>
            </a:r>
          </a:p>
          <a:p>
            <a:r>
              <a:rPr lang="ru-RU" sz="1800" dirty="0" smtClean="0"/>
              <a:t>	«</a:t>
            </a:r>
            <a:r>
              <a:rPr lang="ru-RU" sz="1800" dirty="0"/>
              <a:t>Проходите, путь……(открыт)».</a:t>
            </a:r>
          </a:p>
          <a:p>
            <a:r>
              <a:rPr lang="ru-RU" sz="1800" dirty="0" smtClean="0"/>
              <a:t>	Жёлтый </a:t>
            </a:r>
            <a:r>
              <a:rPr lang="ru-RU" sz="1800" dirty="0"/>
              <a:t>свет — предупрежденье —</a:t>
            </a:r>
          </a:p>
          <a:p>
            <a:r>
              <a:rPr lang="ru-RU" sz="1800" dirty="0" smtClean="0"/>
              <a:t>	Жди </a:t>
            </a:r>
            <a:r>
              <a:rPr lang="ru-RU" sz="1800" dirty="0"/>
              <a:t>сигнала для….(движенья).</a:t>
            </a:r>
          </a:p>
          <a:p>
            <a:endParaRPr lang="ru-RU" dirty="0"/>
          </a:p>
          <a:p>
            <a:pPr algn="just"/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933056"/>
            <a:ext cx="1473663" cy="2354742"/>
          </a:xfrm>
        </p:spPr>
      </p:pic>
    </p:spTree>
    <p:extLst>
      <p:ext uri="{BB962C8B-B14F-4D97-AF65-F5344CB8AC3E}">
        <p14:creationId xmlns:p14="http://schemas.microsoft.com/office/powerpoint/2010/main" val="334124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64896" cy="936103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«Светофор»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Игра для средних и старших дошкольников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39552" y="1484784"/>
            <a:ext cx="8136904" cy="4680520"/>
          </a:xfrm>
        </p:spPr>
        <p:txBody>
          <a:bodyPr/>
          <a:lstStyle/>
          <a:p>
            <a:r>
              <a:rPr lang="ru-RU" sz="2000" b="1" u="sng" dirty="0"/>
              <a:t>Правила игры</a:t>
            </a:r>
            <a:r>
              <a:rPr lang="ru-RU" sz="2000" b="1" dirty="0"/>
              <a:t>: </a:t>
            </a:r>
          </a:p>
          <a:p>
            <a:r>
              <a:rPr lang="ru-RU" sz="1800" dirty="0" smtClean="0"/>
              <a:t>	Когда </a:t>
            </a:r>
            <a:r>
              <a:rPr lang="ru-RU" sz="1800" dirty="0"/>
              <a:t>дети увидят </a:t>
            </a:r>
            <a:r>
              <a:rPr lang="ru-RU" sz="1800" b="1" dirty="0">
                <a:solidFill>
                  <a:srgbClr val="00B050"/>
                </a:solidFill>
              </a:rPr>
              <a:t>зелёный</a:t>
            </a:r>
            <a:r>
              <a:rPr lang="ru-RU" sz="1800" dirty="0"/>
              <a:t> сигнал светофора, </a:t>
            </a:r>
            <a:endParaRPr lang="ru-RU" sz="1800" dirty="0" smtClean="0"/>
          </a:p>
          <a:p>
            <a:r>
              <a:rPr lang="ru-RU" sz="1800" dirty="0" smtClean="0"/>
              <a:t>нужно </a:t>
            </a:r>
            <a:r>
              <a:rPr lang="ru-RU" sz="1800" dirty="0"/>
              <a:t>маршировать, стоя на месте (начиная с левой ноги), </a:t>
            </a:r>
          </a:p>
          <a:p>
            <a:r>
              <a:rPr lang="ru-RU" sz="1800" dirty="0" smtClean="0"/>
              <a:t>когда </a:t>
            </a:r>
            <a:r>
              <a:rPr lang="ru-RU" sz="1800" b="1" dirty="0">
                <a:solidFill>
                  <a:srgbClr val="FFFF00"/>
                </a:solidFill>
              </a:rPr>
              <a:t>жёлтый</a:t>
            </a:r>
            <a:r>
              <a:rPr lang="ru-RU" sz="1800" dirty="0"/>
              <a:t> — хлопать в ладоши, </a:t>
            </a:r>
          </a:p>
          <a:p>
            <a:r>
              <a:rPr lang="ru-RU" sz="1800" dirty="0"/>
              <a:t>а когда </a:t>
            </a:r>
            <a:r>
              <a:rPr lang="ru-RU" sz="1800" b="1" dirty="0">
                <a:solidFill>
                  <a:srgbClr val="FF0000"/>
                </a:solidFill>
              </a:rPr>
              <a:t>красный</a:t>
            </a:r>
            <a:r>
              <a:rPr lang="ru-RU" sz="1800" dirty="0"/>
              <a:t> — стоять и не двигаться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 	Тот</a:t>
            </a:r>
            <a:r>
              <a:rPr lang="ru-RU" sz="1800" dirty="0"/>
              <a:t>, кто перепутает сигнал, должен сделать шаг назад. </a:t>
            </a:r>
          </a:p>
          <a:p>
            <a:r>
              <a:rPr lang="ru-RU" sz="1800" dirty="0" smtClean="0"/>
              <a:t>Инструктор </a:t>
            </a:r>
            <a:r>
              <a:rPr lang="ru-RU" sz="1800" dirty="0"/>
              <a:t>меняет цвета светофора внезапно, </a:t>
            </a:r>
          </a:p>
          <a:p>
            <a:r>
              <a:rPr lang="ru-RU" sz="1800" dirty="0" smtClean="0"/>
              <a:t>через </a:t>
            </a:r>
            <a:r>
              <a:rPr lang="ru-RU" sz="1800" dirty="0"/>
              <a:t>разные промежутки времени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 	Победителем </a:t>
            </a:r>
            <a:r>
              <a:rPr lang="ru-RU" sz="1800" dirty="0"/>
              <a:t>становится команда, </a:t>
            </a:r>
            <a:endParaRPr lang="ru-RU" sz="1800" dirty="0" smtClean="0"/>
          </a:p>
          <a:p>
            <a:r>
              <a:rPr lang="ru-RU" sz="1800" dirty="0" smtClean="0"/>
              <a:t>в </a:t>
            </a:r>
            <a:r>
              <a:rPr lang="ru-RU" sz="1800" dirty="0"/>
              <a:t>которой останется на месте наибольшее количество </a:t>
            </a:r>
            <a:endParaRPr lang="ru-RU" sz="1800" dirty="0" smtClean="0"/>
          </a:p>
          <a:p>
            <a:r>
              <a:rPr lang="ru-RU" sz="1800" dirty="0" smtClean="0"/>
              <a:t>участников </a:t>
            </a:r>
            <a:r>
              <a:rPr lang="ru-RU" sz="1800" dirty="0"/>
              <a:t>к концу игры.</a:t>
            </a:r>
          </a:p>
          <a:p>
            <a:endParaRPr lang="ru-RU" sz="1800" dirty="0"/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933056"/>
            <a:ext cx="1473663" cy="2354742"/>
          </a:xfrm>
        </p:spPr>
      </p:pic>
    </p:spTree>
    <p:extLst>
      <p:ext uri="{BB962C8B-B14F-4D97-AF65-F5344CB8AC3E}">
        <p14:creationId xmlns:p14="http://schemas.microsoft.com/office/powerpoint/2010/main" val="323082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60649"/>
            <a:ext cx="8064896" cy="115212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«Островок </a:t>
            </a:r>
            <a:r>
              <a:rPr lang="ru-RU" sz="3200" dirty="0"/>
              <a:t>безопасности»</a:t>
            </a:r>
            <a:br>
              <a:rPr lang="ru-RU" sz="3200" dirty="0"/>
            </a:br>
            <a:r>
              <a:rPr lang="ru-RU" dirty="0"/>
              <a:t>Игра для </a:t>
            </a:r>
            <a:r>
              <a:rPr lang="ru-RU" dirty="0" smtClean="0"/>
              <a:t>младших дошкольников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11560" y="1772816"/>
            <a:ext cx="8136904" cy="417646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	</a:t>
            </a:r>
            <a:r>
              <a:rPr lang="ru-RU" sz="2400" b="1" u="sng" dirty="0" smtClean="0"/>
              <a:t>Цель игры</a:t>
            </a:r>
            <a:r>
              <a:rPr lang="ru-RU" sz="2400" dirty="0" smtClean="0"/>
              <a:t>:</a:t>
            </a:r>
          </a:p>
          <a:p>
            <a:r>
              <a:rPr lang="ru-RU" sz="2000" dirty="0" smtClean="0"/>
              <a:t> 	развивать у детей внимательность и умение действовать по сигналу.</a:t>
            </a:r>
          </a:p>
          <a:p>
            <a:r>
              <a:rPr lang="ru-RU" sz="2400" b="1" u="sng" dirty="0"/>
              <a:t>Правила игры</a:t>
            </a:r>
            <a:r>
              <a:rPr lang="ru-RU" sz="2400" b="1" dirty="0"/>
              <a:t>: </a:t>
            </a:r>
          </a:p>
          <a:p>
            <a:r>
              <a:rPr lang="ru-RU" sz="2000" dirty="0" smtClean="0"/>
              <a:t>Пока играет музыка, дети совершают различные движения.</a:t>
            </a:r>
          </a:p>
          <a:p>
            <a:r>
              <a:rPr lang="ru-RU" sz="2000" dirty="0" smtClean="0"/>
              <a:t>Когда музыка останавливается, они должны быстро</a:t>
            </a:r>
          </a:p>
          <a:p>
            <a:r>
              <a:rPr lang="ru-RU" sz="2000" dirty="0" smtClean="0"/>
              <a:t> занять  «островок безопасности» начерченный или</a:t>
            </a:r>
          </a:p>
          <a:p>
            <a:r>
              <a:rPr lang="ru-RU" sz="2000" dirty="0" smtClean="0"/>
              <a:t> выложенный  из шнуров  в центре зала </a:t>
            </a:r>
          </a:p>
          <a:p>
            <a:r>
              <a:rPr lang="ru-RU" sz="2000" dirty="0" smtClean="0"/>
              <a:t>(спортивной площадки).</a:t>
            </a:r>
          </a:p>
          <a:p>
            <a:endParaRPr lang="ru-RU" sz="18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005064"/>
            <a:ext cx="1473663" cy="2354742"/>
          </a:xfrm>
        </p:spPr>
      </p:pic>
    </p:spTree>
    <p:extLst>
      <p:ext uri="{BB962C8B-B14F-4D97-AF65-F5344CB8AC3E}">
        <p14:creationId xmlns:p14="http://schemas.microsoft.com/office/powerpoint/2010/main" val="220508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64896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«Будь внимательным</a:t>
            </a:r>
            <a:r>
              <a:rPr lang="ru-RU" sz="3200" dirty="0" smtClean="0"/>
              <a:t>!»</a:t>
            </a:r>
            <a:br>
              <a:rPr lang="ru-RU" sz="3200" dirty="0" smtClean="0"/>
            </a:br>
            <a:r>
              <a:rPr lang="ru-RU" dirty="0"/>
              <a:t>Игра для </a:t>
            </a:r>
            <a:r>
              <a:rPr lang="ru-RU" dirty="0" smtClean="0"/>
              <a:t>средних дошкольников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39552" y="1412776"/>
            <a:ext cx="8136904" cy="4680520"/>
          </a:xfrm>
        </p:spPr>
        <p:txBody>
          <a:bodyPr>
            <a:normAutofit/>
          </a:bodyPr>
          <a:lstStyle/>
          <a:p>
            <a:r>
              <a:rPr lang="ru-RU" sz="1800" b="1" u="sng" dirty="0"/>
              <a:t>Цель игры</a:t>
            </a:r>
            <a:r>
              <a:rPr lang="ru-RU" sz="1800" dirty="0"/>
              <a:t>:</a:t>
            </a:r>
          </a:p>
          <a:p>
            <a:r>
              <a:rPr lang="ru-RU" sz="1800" dirty="0" smtClean="0"/>
              <a:t>закреплять </a:t>
            </a:r>
            <a:r>
              <a:rPr lang="ru-RU" sz="1800" dirty="0"/>
              <a:t>умение действовать по сигналу, знание правил дорожного движения.</a:t>
            </a:r>
          </a:p>
          <a:p>
            <a:endParaRPr lang="ru-RU" sz="1800" dirty="0"/>
          </a:p>
          <a:p>
            <a:r>
              <a:rPr lang="ru-RU" sz="1800" b="1" u="sng" dirty="0"/>
              <a:t>Правила игры</a:t>
            </a:r>
            <a:r>
              <a:rPr lang="ru-RU" sz="1800" b="1" dirty="0"/>
              <a:t>: </a:t>
            </a:r>
          </a:p>
          <a:p>
            <a:r>
              <a:rPr lang="ru-RU" sz="1800" dirty="0" smtClean="0"/>
              <a:t>	Дети </a:t>
            </a:r>
            <a:r>
              <a:rPr lang="ru-RU" sz="1800" dirty="0"/>
              <a:t>запоминают, что и когда надо делать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Идут по кругу и внимательно слушают сигналы регулировщика дорожного движения </a:t>
            </a:r>
            <a:r>
              <a:rPr lang="ru-RU" sz="1800" dirty="0" smtClean="0"/>
              <a:t>(инструктора).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По сигналу «Светофор</a:t>
            </a:r>
            <a:r>
              <a:rPr lang="ru-RU" sz="1800" dirty="0" smtClean="0"/>
              <a:t>!» -  </a:t>
            </a:r>
            <a:r>
              <a:rPr lang="ru-RU" sz="1800" dirty="0"/>
              <a:t>стоят на месте; </a:t>
            </a:r>
            <a:endParaRPr lang="ru-RU" sz="1800" dirty="0" smtClean="0"/>
          </a:p>
          <a:p>
            <a:r>
              <a:rPr lang="ru-RU" sz="1800" dirty="0" smtClean="0"/>
              <a:t> по </a:t>
            </a:r>
            <a:r>
              <a:rPr lang="ru-RU" sz="1800" dirty="0"/>
              <a:t>сигналу «Переход!» </a:t>
            </a:r>
            <a:r>
              <a:rPr lang="ru-RU" sz="1800" dirty="0" smtClean="0"/>
              <a:t>- шагают</a:t>
            </a:r>
            <a:r>
              <a:rPr lang="ru-RU" sz="1800" dirty="0"/>
              <a:t>; </a:t>
            </a:r>
            <a:endParaRPr lang="ru-RU" sz="1800" dirty="0" smtClean="0"/>
          </a:p>
          <a:p>
            <a:r>
              <a:rPr lang="ru-RU" sz="1800" dirty="0" smtClean="0"/>
              <a:t> по </a:t>
            </a:r>
            <a:r>
              <a:rPr lang="ru-RU" sz="1800" dirty="0"/>
              <a:t>сигналу «Автомобиль!» </a:t>
            </a:r>
            <a:r>
              <a:rPr lang="ru-RU" sz="1800" dirty="0" smtClean="0"/>
              <a:t>- бегают </a:t>
            </a:r>
            <a:r>
              <a:rPr lang="ru-RU" sz="1800" dirty="0"/>
              <a:t>врассыпную по залу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	Побеждает игрок, ни разу не ошибившийся.</a:t>
            </a:r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933056"/>
            <a:ext cx="1473663" cy="2354742"/>
          </a:xfrm>
        </p:spPr>
      </p:pic>
    </p:spTree>
    <p:extLst>
      <p:ext uri="{BB962C8B-B14F-4D97-AF65-F5344CB8AC3E}">
        <p14:creationId xmlns:p14="http://schemas.microsoft.com/office/powerpoint/2010/main" val="287920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64896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«Передай </a:t>
            </a:r>
            <a:r>
              <a:rPr lang="ru-RU" sz="3200" dirty="0"/>
              <a:t>жезл»</a:t>
            </a:r>
            <a:br>
              <a:rPr lang="ru-RU" sz="3200" dirty="0"/>
            </a:br>
            <a:r>
              <a:rPr lang="ru-RU" dirty="0"/>
              <a:t>Игра для </a:t>
            </a:r>
            <a:r>
              <a:rPr lang="ru-RU" dirty="0" smtClean="0"/>
              <a:t>старших дошкольников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39552" y="1412776"/>
            <a:ext cx="8136904" cy="5184576"/>
          </a:xfrm>
        </p:spPr>
        <p:txBody>
          <a:bodyPr>
            <a:normAutofit lnSpcReduction="10000"/>
          </a:bodyPr>
          <a:lstStyle/>
          <a:p>
            <a:r>
              <a:rPr lang="ru-RU" sz="1800" b="1" u="sng" dirty="0"/>
              <a:t>Цель игры</a:t>
            </a:r>
            <a:r>
              <a:rPr lang="ru-RU" sz="1800" dirty="0"/>
              <a:t>: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закреплять знание правил дорожного движения; </a:t>
            </a:r>
            <a:endParaRPr lang="ru-RU" sz="1800" dirty="0" smtClean="0"/>
          </a:p>
          <a:p>
            <a:r>
              <a:rPr lang="ru-RU" sz="1800" dirty="0"/>
              <a:t> </a:t>
            </a:r>
            <a:r>
              <a:rPr lang="ru-RU" sz="1800" dirty="0" smtClean="0"/>
              <a:t>развивать </a:t>
            </a:r>
            <a:r>
              <a:rPr lang="ru-RU" sz="1800" dirty="0"/>
              <a:t>координацию движений</a:t>
            </a:r>
            <a:r>
              <a:rPr lang="ru-RU" sz="1800" dirty="0" smtClean="0"/>
              <a:t>.</a:t>
            </a:r>
            <a:endParaRPr lang="ru-RU" sz="1800" dirty="0"/>
          </a:p>
          <a:p>
            <a:r>
              <a:rPr lang="ru-RU" sz="1800" b="1" u="sng" dirty="0"/>
              <a:t>Правила игры</a:t>
            </a:r>
            <a:r>
              <a:rPr lang="ru-RU" sz="1800" b="1" dirty="0"/>
              <a:t>: </a:t>
            </a:r>
          </a:p>
          <a:p>
            <a:r>
              <a:rPr lang="ru-RU" sz="1800" dirty="0" smtClean="0"/>
              <a:t>	Дети </a:t>
            </a:r>
            <a:r>
              <a:rPr lang="ru-RU" sz="1800" dirty="0"/>
              <a:t>выстраиваются в круг. Жезл регулировщика передается игроку слева. </a:t>
            </a:r>
            <a:endParaRPr lang="ru-RU" sz="1800" dirty="0" smtClean="0"/>
          </a:p>
          <a:p>
            <a:r>
              <a:rPr lang="ru-RU" sz="1800" dirty="0" smtClean="0"/>
              <a:t>	Обязательное </a:t>
            </a:r>
            <a:r>
              <a:rPr lang="ru-RU" sz="1800" dirty="0"/>
              <a:t>условие: принять жезл правой рукой, </a:t>
            </a:r>
            <a:endParaRPr lang="ru-RU" sz="1800" dirty="0" smtClean="0"/>
          </a:p>
          <a:p>
            <a:r>
              <a:rPr lang="ru-RU" sz="1800" dirty="0" smtClean="0"/>
              <a:t>переложить </a:t>
            </a:r>
            <a:r>
              <a:rPr lang="ru-RU" sz="1800" dirty="0"/>
              <a:t>в левую и передать другому участнику. </a:t>
            </a:r>
            <a:endParaRPr lang="ru-RU" sz="1800" dirty="0" smtClean="0"/>
          </a:p>
          <a:p>
            <a:r>
              <a:rPr lang="ru-RU" sz="1800" dirty="0" smtClean="0"/>
              <a:t>	Передача </a:t>
            </a:r>
            <a:r>
              <a:rPr lang="ru-RU" sz="1800" dirty="0"/>
              <a:t>идет под музыку. Как только </a:t>
            </a:r>
            <a:r>
              <a:rPr lang="ru-RU" sz="1800" dirty="0" smtClean="0"/>
              <a:t>музыка</a:t>
            </a:r>
          </a:p>
          <a:p>
            <a:r>
              <a:rPr lang="ru-RU" sz="1800" dirty="0" smtClean="0"/>
              <a:t> прерывается, тот</a:t>
            </a:r>
            <a:r>
              <a:rPr lang="ru-RU" sz="1800" dirty="0"/>
              <a:t>, у кого оказывается жезл, поднимает </a:t>
            </a:r>
            <a:r>
              <a:rPr lang="ru-RU" sz="1800" dirty="0" smtClean="0"/>
              <a:t>его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вверх и </a:t>
            </a:r>
            <a:r>
              <a:rPr lang="ru-RU" sz="1800" dirty="0" smtClean="0"/>
              <a:t>называет </a:t>
            </a:r>
            <a:r>
              <a:rPr lang="ru-RU" sz="1800" dirty="0"/>
              <a:t>любое правило дорожного </a:t>
            </a:r>
            <a:r>
              <a:rPr lang="ru-RU" sz="1800" dirty="0" smtClean="0"/>
              <a:t>движения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(или дорожный знак). </a:t>
            </a:r>
            <a:endParaRPr lang="ru-RU" sz="1800" dirty="0" smtClean="0"/>
          </a:p>
          <a:p>
            <a:r>
              <a:rPr lang="ru-RU" sz="1800" dirty="0" smtClean="0"/>
              <a:t>	Замешкавшийся </a:t>
            </a:r>
            <a:r>
              <a:rPr lang="ru-RU" sz="1800" dirty="0"/>
              <a:t>или неверно назвавший правило </a:t>
            </a:r>
            <a:endParaRPr lang="ru-RU" sz="1800" dirty="0" smtClean="0"/>
          </a:p>
          <a:p>
            <a:r>
              <a:rPr lang="ru-RU" sz="1800" dirty="0" smtClean="0"/>
              <a:t>либо знак выбывает </a:t>
            </a:r>
            <a:r>
              <a:rPr lang="ru-RU" sz="1800" dirty="0"/>
              <a:t>из игры. </a:t>
            </a:r>
            <a:endParaRPr lang="ru-RU" sz="1800" dirty="0" smtClean="0"/>
          </a:p>
          <a:p>
            <a:r>
              <a:rPr lang="ru-RU" sz="1800" dirty="0"/>
              <a:t>	</a:t>
            </a:r>
            <a:r>
              <a:rPr lang="ru-RU" sz="1800" dirty="0" smtClean="0"/>
              <a:t>Побеждает </a:t>
            </a:r>
            <a:r>
              <a:rPr lang="ru-RU" sz="1800" dirty="0"/>
              <a:t>последний </a:t>
            </a:r>
            <a:r>
              <a:rPr lang="ru-RU" sz="1800" dirty="0" smtClean="0"/>
              <a:t>оставшийся игрок</a:t>
            </a:r>
            <a:r>
              <a:rPr lang="ru-RU" sz="1800" dirty="0"/>
              <a:t>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933056"/>
            <a:ext cx="1473663" cy="2354742"/>
          </a:xfrm>
        </p:spPr>
      </p:pic>
    </p:spTree>
    <p:extLst>
      <p:ext uri="{BB962C8B-B14F-4D97-AF65-F5344CB8AC3E}">
        <p14:creationId xmlns:p14="http://schemas.microsoft.com/office/powerpoint/2010/main" val="281107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701308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0" name="Рисунок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51" y="1143000"/>
            <a:ext cx="3540048" cy="3127806"/>
          </a:xfrm>
        </p:spPr>
      </p:pic>
    </p:spTree>
    <p:extLst>
      <p:ext uri="{BB962C8B-B14F-4D97-AF65-F5344CB8AC3E}">
        <p14:creationId xmlns:p14="http://schemas.microsoft.com/office/powerpoint/2010/main" val="154017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158</TotalTime>
  <Words>87</Words>
  <Application>Microsoft Office PowerPoint</Application>
  <PresentationFormat>Экран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Играя, закрепляем правила  дорожного движения</vt:lpstr>
      <vt:lpstr>Светофор, знаки – азбука дороги</vt:lpstr>
      <vt:lpstr>«Светофор» Игра для средних и старших дошкольников</vt:lpstr>
      <vt:lpstr>«Светофор» Игра для средних и старших дошкольников</vt:lpstr>
      <vt:lpstr>«Островок безопасности» Игра для младших дошкольников</vt:lpstr>
      <vt:lpstr>«Будь внимательным!» Игра для средних дошкольников</vt:lpstr>
      <vt:lpstr>«Передай жезл» Игра для старших дошкольников</vt:lpstr>
      <vt:lpstr>Спасибо за внимание!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Играя, закрепляем правила  дорожного движения</dc:title>
  <dc:creator>alena</dc:creator>
  <cp:lastModifiedBy>admin</cp:lastModifiedBy>
  <cp:revision>17</cp:revision>
  <dcterms:created xsi:type="dcterms:W3CDTF">2016-09-04T16:05:28Z</dcterms:created>
  <dcterms:modified xsi:type="dcterms:W3CDTF">2016-09-17T15:49:31Z</dcterms:modified>
</cp:coreProperties>
</file>