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7" r:id="rId20"/>
    <p:sldId id="274" r:id="rId21"/>
    <p:sldId id="275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5" autoAdjust="0"/>
    <p:restoredTop sz="94660"/>
  </p:normalViewPr>
  <p:slideViewPr>
    <p:cSldViewPr>
      <p:cViewPr>
        <p:scale>
          <a:sx n="90" d="100"/>
          <a:sy n="90" d="100"/>
        </p:scale>
        <p:origin x="-1722" y="-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423E-D784-4682-8B8C-E3B99821B218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D9D24-002D-414F-BDE3-87BC8AAC6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660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423E-D784-4682-8B8C-E3B99821B218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D9D24-002D-414F-BDE3-87BC8AAC6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14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423E-D784-4682-8B8C-E3B99821B218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D9D24-002D-414F-BDE3-87BC8AAC6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88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423E-D784-4682-8B8C-E3B99821B218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D9D24-002D-414F-BDE3-87BC8AAC6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34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423E-D784-4682-8B8C-E3B99821B218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D9D24-002D-414F-BDE3-87BC8AAC6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32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423E-D784-4682-8B8C-E3B99821B218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D9D24-002D-414F-BDE3-87BC8AAC6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00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423E-D784-4682-8B8C-E3B99821B218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D9D24-002D-414F-BDE3-87BC8AAC6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74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423E-D784-4682-8B8C-E3B99821B218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D9D24-002D-414F-BDE3-87BC8AAC6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303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423E-D784-4682-8B8C-E3B99821B218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D9D24-002D-414F-BDE3-87BC8AAC6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96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423E-D784-4682-8B8C-E3B99821B218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D9D24-002D-414F-BDE3-87BC8AAC6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551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423E-D784-4682-8B8C-E3B99821B218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D9D24-002D-414F-BDE3-87BC8AAC6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90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9423E-D784-4682-8B8C-E3B99821B218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D9D24-002D-414F-BDE3-87BC8AAC6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08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vuz/psikhologicheskie-nauki/library/2012/08/26/igry-i-uprazhneniya-dlya-mladshikh-shkolnikov" TargetMode="External"/><Relationship Id="rId2" Type="http://schemas.openxmlformats.org/officeDocument/2006/relationships/hyperlink" Target="http://www.millionpodarkov.ru/wish/stihotvorenie-pozhelanie-uchastnikam-konkursa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edsovet.su/publ/70-1-0-548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470025"/>
          </a:xfrm>
        </p:spPr>
        <p:txBody>
          <a:bodyPr>
            <a:prstTxWarp prst="textDoubleWave1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Где логика?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9992" y="5445224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Разработала: </a:t>
            </a:r>
            <a:r>
              <a:rPr lang="ru-RU" dirty="0" smtClean="0"/>
              <a:t>педагог-организатор МОУ «СОШ» </a:t>
            </a:r>
            <a:r>
              <a:rPr lang="ru-RU" dirty="0" err="1" smtClean="0"/>
              <a:t>п.Приозёрный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 err="1"/>
              <a:t>Каракчиева</a:t>
            </a:r>
            <a:r>
              <a:rPr lang="ru-RU" dirty="0"/>
              <a:t> Дарья </a:t>
            </a:r>
            <a:r>
              <a:rPr lang="ru-RU" dirty="0" smtClean="0"/>
              <a:t>Владимировна, 2016 г.</a:t>
            </a:r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370850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Внеклассное мероприятие 1-4 классов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2639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Физ. минутка</a:t>
            </a:r>
            <a:endParaRPr lang="ru-RU" dirty="0"/>
          </a:p>
        </p:txBody>
      </p:sp>
      <p:pic>
        <p:nvPicPr>
          <p:cNvPr id="2050" name="Picture 2" descr="http://img3.proshkolu.ru/content/media/pic/std/2000000/1276000/1275877-f0e8676fbb59479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2577" y="1556792"/>
            <a:ext cx="5688631" cy="137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3140968"/>
            <a:ext cx="4032448" cy="279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3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3384376"/>
          </a:xfrm>
        </p:spPr>
        <p:txBody>
          <a:bodyPr>
            <a:prstTxWarp prst="textDeflateInflate">
              <a:avLst>
                <a:gd name="adj" fmla="val 30279"/>
              </a:avLst>
            </a:prstTxWarp>
            <a:norm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Задание №2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каком фильме или мультфильме идет речь?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67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5"/>
            <a:ext cx="355681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04665"/>
            <a:ext cx="3854816" cy="437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322" y="3158255"/>
            <a:ext cx="4314056" cy="323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4208" y="6052646"/>
            <a:ext cx="208823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«Человек паук»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96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59" y="548680"/>
            <a:ext cx="348451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39" y="548680"/>
            <a:ext cx="3552841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3817" y="3717032"/>
            <a:ext cx="4320480" cy="267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76256" y="6063923"/>
            <a:ext cx="216024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«Черепашки ниндзя»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728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280" y="611560"/>
            <a:ext cx="3607524" cy="269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16632"/>
            <a:ext cx="4799847" cy="305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3810" y="3501008"/>
            <a:ext cx="4245158" cy="304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1567" y="5848300"/>
            <a:ext cx="208823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«Кунг-фу Панда»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43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622279"/>
            <a:ext cx="3600400" cy="27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3006260"/>
            <a:ext cx="2635771" cy="385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9654" y="226349"/>
            <a:ext cx="54006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48264" y="6393420"/>
            <a:ext cx="208823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«Конек Горбунок»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04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311176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57188"/>
            <a:ext cx="2780903" cy="349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948" y="3968831"/>
            <a:ext cx="4381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48264" y="6165304"/>
            <a:ext cx="208823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«Морозко»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96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33375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06261" y="332656"/>
            <a:ext cx="4439304" cy="300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5581" y="3573016"/>
            <a:ext cx="3880332" cy="312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4208" y="6052646"/>
            <a:ext cx="208823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Смешарики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179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7374"/>
            <a:ext cx="3456384" cy="445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3589" y="169985"/>
            <a:ext cx="4570808" cy="342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2825" y="3914441"/>
            <a:ext cx="2781672" cy="266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6213092"/>
            <a:ext cx="252028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«Маша и Медведь»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70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332656"/>
            <a:ext cx="3888432" cy="412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5157192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Comic Sans MS" panose="030F0702030302020204" pitchFamily="66" charset="0"/>
              </a:rPr>
              <a:t>МОЛОДЦЫ!</a:t>
            </a:r>
            <a:endParaRPr lang="ru-RU" sz="7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5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3370386"/>
          </a:xfrm>
        </p:spPr>
        <p:txBody>
          <a:bodyPr>
            <a:prstTxWarp prst="textDeflateInflate">
              <a:avLst/>
            </a:prstTxWarp>
            <a:normAutofit/>
          </a:bodyPr>
          <a:lstStyle/>
          <a:p>
            <a:r>
              <a:rPr lang="ru-RU" b="1" spc="300" dirty="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 задание</a:t>
            </a:r>
            <a:br>
              <a:rPr lang="ru-RU" b="1" spc="300" dirty="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b="1" spc="300" dirty="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b="1" spc="300" dirty="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b="1" spc="300" dirty="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Назовите слово, которое объединяет слова?</a:t>
            </a:r>
            <a:endParaRPr lang="ru-RU" b="1" spc="300" dirty="0">
              <a:ln w="1143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776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7367988" cy="312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975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Спасибо, ребята,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 </a:t>
            </a:r>
            <a:r>
              <a:rPr lang="ru-RU" dirty="0"/>
              <a:t>хорошую работу!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004286"/>
            <a:ext cx="7741493" cy="581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5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источников: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www.millionpodarkov.ru/wish/stihotvorenie-pozhelanie-uchastnikam-konkursa.htm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nsportal.ru/vuz/psikhologicheskie-nauki/library/2012/08/26/igry-i-uprazhneniya-dlya-mladshikh-shkolnikov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pedsovet.su/publ/70-1-0-5488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348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759603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28184" y="6237312"/>
            <a:ext cx="100811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школа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79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874" y="380797"/>
            <a:ext cx="3801069" cy="263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53493"/>
            <a:ext cx="399800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429000"/>
            <a:ext cx="4032448" cy="299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68344" y="6244252"/>
            <a:ext cx="100811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лето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61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7595"/>
            <a:ext cx="4063084" cy="270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27595"/>
            <a:ext cx="4069866" cy="270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4899" y="3429000"/>
            <a:ext cx="4718298" cy="314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05762" y="6201510"/>
            <a:ext cx="100811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лагерь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198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30670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88640"/>
            <a:ext cx="4364837" cy="323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645023"/>
            <a:ext cx="4464496" cy="286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24328" y="6052646"/>
            <a:ext cx="100811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ДТП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39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20" y="260648"/>
            <a:ext cx="47625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2729" y="260648"/>
            <a:ext cx="4278346" cy="328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2094" y="3706717"/>
            <a:ext cx="4623241" cy="30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96336" y="6207976"/>
            <a:ext cx="100811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семья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83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2880320" cy="268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32655"/>
            <a:ext cx="4770188" cy="268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3183665"/>
            <a:ext cx="5826224" cy="364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58012" y="6233622"/>
            <a:ext cx="100811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дружба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048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57188"/>
            <a:ext cx="3877984" cy="242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88640"/>
            <a:ext cx="2804253" cy="420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4536504" cy="301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20272" y="6165304"/>
            <a:ext cx="100811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любовь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21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84</Words>
  <Application>Microsoft Office PowerPoint</Application>
  <PresentationFormat>Экран (4:3)</PresentationFormat>
  <Paragraphs>29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Где логика?</vt:lpstr>
      <vt:lpstr>1 задание  Назовите слово, которое объединяет слова?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Физ. минутка</vt:lpstr>
      <vt:lpstr>Задание №2  О каком фильме или мультфильме идет речь?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Вывод:</vt:lpstr>
      <vt:lpstr>Спасибо, ребята,  за хорошую работу!</vt:lpstr>
      <vt:lpstr>Список источников: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Где логика?</dc:title>
  <dc:creator>Учитель</dc:creator>
  <cp:lastModifiedBy>admin</cp:lastModifiedBy>
  <cp:revision>19</cp:revision>
  <dcterms:created xsi:type="dcterms:W3CDTF">2016-06-24T15:12:30Z</dcterms:created>
  <dcterms:modified xsi:type="dcterms:W3CDTF">2016-09-10T17:43:05Z</dcterms:modified>
</cp:coreProperties>
</file>