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CEA5-89BC-47C8-B2F7-5422AECA9C61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DE8E9-7675-4630-89FB-ADBA9C890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slide" Target="slide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9.xml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" Target="slide10.xml"/><Relationship Id="rId7" Type="http://schemas.openxmlformats.org/officeDocument/2006/relationships/slide" Target="slide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535304605b19553edfd01b0ebaf90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7"/>
            <a:ext cx="7772400" cy="3357587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«ЧЕТВЕРТЫЙ ЛИШНИЙ»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тема: Насекомые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(подготовительная группа)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c8oq8joi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85984" y="1142984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85728"/>
            <a:ext cx="1714494" cy="2285992"/>
          </a:xfrm>
          <a:prstGeom prst="rect">
            <a:avLst/>
          </a:prstGeom>
        </p:spPr>
      </p:pic>
      <p:pic>
        <p:nvPicPr>
          <p:cNvPr id="6" name="Рисунок 5" descr="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285728"/>
            <a:ext cx="1714512" cy="2286017"/>
          </a:xfrm>
          <a:prstGeom prst="rect">
            <a:avLst/>
          </a:prstGeom>
        </p:spPr>
      </p:pic>
      <p:pic>
        <p:nvPicPr>
          <p:cNvPr id="7" name="Рисунок 6" descr="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285728"/>
            <a:ext cx="1714495" cy="2285992"/>
          </a:xfrm>
          <a:prstGeom prst="rect">
            <a:avLst/>
          </a:prstGeom>
        </p:spPr>
      </p:pic>
      <p:pic>
        <p:nvPicPr>
          <p:cNvPr id="8" name="Рисунок 7" descr="cifra-4-1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236" y="1643050"/>
            <a:ext cx="2952764" cy="2952764"/>
          </a:xfrm>
          <a:prstGeom prst="rect">
            <a:avLst/>
          </a:prstGeom>
        </p:spPr>
      </p:pic>
      <p:pic>
        <p:nvPicPr>
          <p:cNvPr id="9" name="Рисунок 8" descr="10page5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3042" y="3500438"/>
            <a:ext cx="1714494" cy="2285992"/>
          </a:xfrm>
          <a:prstGeom prst="rect">
            <a:avLst/>
          </a:prstGeom>
        </p:spPr>
      </p:pic>
      <p:pic>
        <p:nvPicPr>
          <p:cNvPr id="10" name="Рисунок 9" descr="6page9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0800000">
            <a:off x="4429124" y="3357562"/>
            <a:ext cx="1857388" cy="2476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6ed109c6a1ae1538e08e313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0"/>
            <a:ext cx="3286148" cy="2963581"/>
          </a:xfrm>
        </p:spPr>
      </p:pic>
      <p:pic>
        <p:nvPicPr>
          <p:cNvPr id="6" name="Рисунок 5" descr="445117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642918"/>
            <a:ext cx="2971980" cy="3198361"/>
          </a:xfrm>
          <a:prstGeom prst="rect">
            <a:avLst/>
          </a:prstGeom>
        </p:spPr>
      </p:pic>
      <p:pic>
        <p:nvPicPr>
          <p:cNvPr id="7" name="Рисунок 6" descr="bee_PNG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52" y="4071942"/>
            <a:ext cx="2839335" cy="2357430"/>
          </a:xfrm>
          <a:prstGeom prst="rect">
            <a:avLst/>
          </a:prstGeom>
        </p:spPr>
      </p:pic>
      <p:pic>
        <p:nvPicPr>
          <p:cNvPr id="8" name="Рисунок 7" descr="114024478_5663931_3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2714620"/>
            <a:ext cx="4338647" cy="473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6dd94_c6f68682_orig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413686" y="642918"/>
            <a:ext cx="2799545" cy="3500462"/>
          </a:xfrm>
        </p:spPr>
      </p:pic>
      <p:pic>
        <p:nvPicPr>
          <p:cNvPr id="6" name="Рисунок 5" descr="13515177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929066"/>
            <a:ext cx="4572009" cy="2157988"/>
          </a:xfrm>
          <a:prstGeom prst="rect">
            <a:avLst/>
          </a:prstGeom>
        </p:spPr>
      </p:pic>
      <p:pic>
        <p:nvPicPr>
          <p:cNvPr id="7" name="Рисунок 6" descr="depositphotos_33578837-Green-aphid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857232"/>
            <a:ext cx="3914890" cy="2857520"/>
          </a:xfrm>
          <a:prstGeom prst="rect">
            <a:avLst/>
          </a:prstGeom>
        </p:spPr>
      </p:pic>
      <p:pic>
        <p:nvPicPr>
          <p:cNvPr id="8" name="Рисунок 7" descr="bee_PNG0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4143380"/>
            <a:ext cx="2581211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6dd94_c6f68682_orig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00694" y="3429000"/>
            <a:ext cx="2069596" cy="2587757"/>
          </a:xfrm>
        </p:spPr>
      </p:pic>
      <p:pic>
        <p:nvPicPr>
          <p:cNvPr id="6" name="Рисунок 5" descr="56ed109c6a1ae1538e08e31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214686"/>
            <a:ext cx="3485370" cy="3143248"/>
          </a:xfrm>
          <a:prstGeom prst="rect">
            <a:avLst/>
          </a:prstGeom>
        </p:spPr>
      </p:pic>
      <p:pic>
        <p:nvPicPr>
          <p:cNvPr id="7" name="Рисунок 6" descr="0_115631_d6abefb7_orig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214290"/>
            <a:ext cx="3127450" cy="3286124"/>
          </a:xfrm>
          <a:prstGeom prst="rect">
            <a:avLst/>
          </a:prstGeom>
        </p:spPr>
      </p:pic>
      <p:pic>
        <p:nvPicPr>
          <p:cNvPr id="8" name="Рисунок 7" descr="fly_PNG3947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3504" y="1142984"/>
            <a:ext cx="2350933" cy="1663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693de_6c513627_L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715140" y="1285860"/>
            <a:ext cx="1524132" cy="1194920"/>
          </a:xfrm>
        </p:spPr>
      </p:pic>
      <p:pic>
        <p:nvPicPr>
          <p:cNvPr id="6" name="Содержимое 4" descr="0_693de_6c513627_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500438"/>
            <a:ext cx="1524132" cy="1194920"/>
          </a:xfrm>
          <a:prstGeom prst="rect">
            <a:avLst/>
          </a:prstGeom>
        </p:spPr>
      </p:pic>
      <p:pic>
        <p:nvPicPr>
          <p:cNvPr id="7" name="Содержимое 4" descr="0_693de_6c513627_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4429132"/>
            <a:ext cx="1524132" cy="1194920"/>
          </a:xfrm>
          <a:prstGeom prst="rect">
            <a:avLst/>
          </a:prstGeom>
        </p:spPr>
      </p:pic>
      <p:pic>
        <p:nvPicPr>
          <p:cNvPr id="8" name="Содержимое 4" descr="0_693de_6c513627_L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714356"/>
            <a:ext cx="3238644" cy="253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451179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2857488" cy="3075148"/>
          </a:xfrm>
        </p:spPr>
      </p:pic>
      <p:pic>
        <p:nvPicPr>
          <p:cNvPr id="6" name="Рисунок 5" descr="0_6dd94_c6f68682_orig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571480"/>
            <a:ext cx="2069596" cy="2587757"/>
          </a:xfrm>
          <a:prstGeom prst="rect">
            <a:avLst/>
          </a:prstGeom>
        </p:spPr>
      </p:pic>
      <p:pic>
        <p:nvPicPr>
          <p:cNvPr id="7" name="Рисунок 6" descr="1351517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8660" y="3929066"/>
            <a:ext cx="4572009" cy="2157988"/>
          </a:xfrm>
          <a:prstGeom prst="rect">
            <a:avLst/>
          </a:prstGeom>
        </p:spPr>
      </p:pic>
      <p:pic>
        <p:nvPicPr>
          <p:cNvPr id="8" name="Рисунок 7" descr="bug_PNG399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9190" y="3571876"/>
            <a:ext cx="2742840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ee_PNG0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42918"/>
            <a:ext cx="2511266" cy="2085042"/>
          </a:xfrm>
        </p:spPr>
      </p:pic>
      <p:pic>
        <p:nvPicPr>
          <p:cNvPr id="6" name="Рисунок 5" descr="0_b9374_618b01b1_L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928934"/>
            <a:ext cx="3810010" cy="3299469"/>
          </a:xfrm>
          <a:prstGeom prst="rect">
            <a:avLst/>
          </a:prstGeom>
        </p:spPr>
      </p:pic>
      <p:pic>
        <p:nvPicPr>
          <p:cNvPr id="7" name="Рисунок 6" descr="14ffb6deff8ae463f3732cded54481ac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0"/>
            <a:ext cx="3333764" cy="3333764"/>
          </a:xfrm>
          <a:prstGeom prst="rect">
            <a:avLst/>
          </a:prstGeom>
        </p:spPr>
      </p:pic>
      <p:pic>
        <p:nvPicPr>
          <p:cNvPr id="8" name="Рисунок 7" descr="bug_PNG3992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7752" y="3500438"/>
            <a:ext cx="2481615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vyu-shablon-let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f90ec9065187c2e74a86a8877d7291b.png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43108" y="857232"/>
            <a:ext cx="45259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«ЧЕТВЕРТЫЙ ЛИШНИЙ» тема: Насекомые  (подготовительная группа)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«ЧЕТВЕРТЫЙ ЛИШНИЙ» тема: Насекомые  (подготовительная группа)</dc:title>
  <dc:creator>мария</dc:creator>
  <cp:lastModifiedBy>admin</cp:lastModifiedBy>
  <cp:revision>5</cp:revision>
  <dcterms:created xsi:type="dcterms:W3CDTF">2016-06-14T13:46:42Z</dcterms:created>
  <dcterms:modified xsi:type="dcterms:W3CDTF">2016-08-25T11:29:05Z</dcterms:modified>
</cp:coreProperties>
</file>