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7281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 чего мы сделаны?»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077072"/>
            <a:ext cx="2736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кв. категории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Витько  Т. Н.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1296" y="-813184"/>
            <a:ext cx="6629400" cy="87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-777180"/>
            <a:ext cx="6629400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lnSpc>
                <a:spcPts val="1680"/>
              </a:lnSpc>
              <a:spcAft>
                <a:spcPts val="375"/>
              </a:spcAft>
            </a:pPr>
            <a:endParaRPr lang="ru-RU" dirty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-777180"/>
            <a:ext cx="6629400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322" y="-761156"/>
            <a:ext cx="6597352" cy="8640959"/>
          </a:xfrm>
        </p:spPr>
      </p:pic>
    </p:spTree>
    <p:extLst>
      <p:ext uri="{BB962C8B-B14F-4D97-AF65-F5344CB8AC3E}">
        <p14:creationId xmlns:p14="http://schemas.microsoft.com/office/powerpoint/2010/main" val="33772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325" y="-761154"/>
            <a:ext cx="6597351" cy="8640962"/>
          </a:xfrm>
        </p:spPr>
      </p:pic>
    </p:spTree>
    <p:extLst>
      <p:ext uri="{BB962C8B-B14F-4D97-AF65-F5344CB8AC3E}">
        <p14:creationId xmlns:p14="http://schemas.microsoft.com/office/powerpoint/2010/main" val="32091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08333" cy="589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</a:p>
          <a:p>
            <a:pPr marL="0" indent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Совершенствовать знания детей о предметах окружающей действительности, о материалах из которых они сделаны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2859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9547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 детей сравнивать предметы, устанавливать причинно-следственные связи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Познакомить с продуктами человеческого труда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Расширять кругозор, словарный запас детей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логическое мышление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«Выбери и назови»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Играют 2 – 8 человек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Карточки раскладывают по темам. Ведущий называет то, что изображено на одной из карточек, например, «стол». Игроки должны найти карточку с изображением стола. Тот, кто первым возьмет карточку в руки и скажет, из чего он сделан, берет карточку себе. Победителем становится тот,  у кого в конце окажется самое большое количество карточек.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81285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Вариант 2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«Кто быстрее»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Играют 2- 8 человек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карточки перемешиваются и раскладываются картинками вниз. Большие карточки раздаются поровну. Задача игроков как можно быстрее выложить картинки на свои большие карточки. Выигрывает тот, кто первым закроет большие карты.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45308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предназначена для детей старшего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3350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0"/>
            <a:ext cx="8640960" cy="6629400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298" y="-849186"/>
            <a:ext cx="6629404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3304" y="-813184"/>
            <a:ext cx="6629400" cy="87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178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«Из чего мы сделаны?» </vt:lpstr>
      <vt:lpstr>  </vt:lpstr>
      <vt:lpstr>Задачи :</vt:lpstr>
      <vt:lpstr>Правила игры</vt:lpstr>
      <vt:lpstr>Презентация PowerPoint</vt:lpstr>
      <vt:lpstr>   Игра предназначена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 чего мы сделаны?»</dc:title>
  <dc:creator>Татьяна</dc:creator>
  <cp:lastModifiedBy>admin</cp:lastModifiedBy>
  <cp:revision>22</cp:revision>
  <dcterms:created xsi:type="dcterms:W3CDTF">2016-02-05T14:50:49Z</dcterms:created>
  <dcterms:modified xsi:type="dcterms:W3CDTF">2016-08-09T02:53:16Z</dcterms:modified>
</cp:coreProperties>
</file>