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0" r:id="rId3"/>
    <p:sldId id="275" r:id="rId4"/>
    <p:sldId id="294" r:id="rId5"/>
    <p:sldId id="295" r:id="rId6"/>
    <p:sldId id="276" r:id="rId7"/>
    <p:sldId id="277" r:id="rId8"/>
    <p:sldId id="278" r:id="rId9"/>
    <p:sldId id="282" r:id="rId10"/>
    <p:sldId id="293" r:id="rId11"/>
    <p:sldId id="292" r:id="rId12"/>
    <p:sldId id="291" r:id="rId13"/>
    <p:sldId id="290" r:id="rId14"/>
    <p:sldId id="289" r:id="rId15"/>
    <p:sldId id="288" r:id="rId16"/>
    <p:sldId id="287" r:id="rId17"/>
    <p:sldId id="286" r:id="rId18"/>
    <p:sldId id="285" r:id="rId19"/>
    <p:sldId id="284" r:id="rId20"/>
    <p:sldId id="29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Baskerville Old Face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Baskerville Old Face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Baskerville Old Face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Baskerville Old Face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Baskerville Old Face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Baskerville Old Face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Baskerville Old Face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Baskerville Old Face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Baskerville Old Fac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9966FF"/>
    <a:srgbClr val="E9B659"/>
    <a:srgbClr val="996633"/>
    <a:srgbClr val="CC6600"/>
    <a:srgbClr val="E3DFA9"/>
    <a:srgbClr val="CCFF9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4" autoAdjust="0"/>
    <p:restoredTop sz="94627" autoAdjust="0"/>
  </p:normalViewPr>
  <p:slideViewPr>
    <p:cSldViewPr>
      <p:cViewPr>
        <p:scale>
          <a:sx n="123" d="100"/>
          <a:sy n="123" d="100"/>
        </p:scale>
        <p:origin x="-94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90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BC555D5-5557-4E6D-8476-2EE526E2EFEC}" type="datetimeFigureOut">
              <a:rPr lang="ru-RU"/>
              <a:pPr>
                <a:defRPr/>
              </a:pPr>
              <a:t>27.06.2016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9DFA321-A5E7-4EE5-974A-55B615D4B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930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6F8815-BAD5-4545-A700-F01B2983067C}" type="datetimeFigureOut">
              <a:rPr lang="ru-RU"/>
              <a:pPr>
                <a:defRPr/>
              </a:pPr>
              <a:t>27.06.2016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E7B8F5-ACFA-459E-B948-A7989D85A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479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6D3BB2E6-CE08-4D42-97D3-D26228420614}" type="slidenum">
              <a:rPr lang="ru-RU" altLang="ru-RU" smtClean="0">
                <a:latin typeface="Baskerville Old Face" pitchFamily="18" charset="0"/>
              </a:rPr>
              <a:pPr eaLnBrk="1" hangingPunct="1">
                <a:spcBef>
                  <a:spcPct val="20000"/>
                </a:spcBef>
              </a:pPr>
              <a:t>11</a:t>
            </a:fld>
            <a:endParaRPr lang="ru-RU" altLang="ru-RU" smtClean="0">
              <a:latin typeface="Baskerville Old Face" pitchFamily="18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27719-1FC0-4DBD-9DCC-E8C326797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39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6726A-DA54-45C9-9F7D-57E43A036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90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378C9-4980-47E9-A0EF-2C183E96F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730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045A2-A049-46CC-A97B-8E20FCC29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388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82EE6-38B9-4DCE-9FAB-B047B640D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53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8AAB8-787A-47E6-8CAD-D88648EFF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98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6744D-DCB2-4599-9D7C-1FC42A487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3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48236-3F5A-43A3-BCBC-2E6E487FC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15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6CC84-3DD6-49EA-BC92-FE25DE2BC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77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30A28-B321-4CFA-8106-8A5617031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3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E9C5-A819-4A71-9796-B87B4D54C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5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F536E-CE9B-4B65-851A-E36F6344E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38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AD049-294A-43F1-808E-490ED6834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9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fld id="{84DA6E30-3EF7-4516-9398-3A7ECFE07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wmf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2.wmf"/><Relationship Id="rId7" Type="http://schemas.openxmlformats.org/officeDocument/2006/relationships/image" Target="../media/image35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28.wmf"/><Relationship Id="rId9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13" Type="http://schemas.openxmlformats.org/officeDocument/2006/relationships/image" Target="../media/image49.png"/><Relationship Id="rId3" Type="http://schemas.openxmlformats.org/officeDocument/2006/relationships/image" Target="../media/image39.jpeg"/><Relationship Id="rId7" Type="http://schemas.openxmlformats.org/officeDocument/2006/relationships/image" Target="../media/image43.gif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png"/><Relationship Id="rId5" Type="http://schemas.openxmlformats.org/officeDocument/2006/relationships/image" Target="../media/image41.gif"/><Relationship Id="rId10" Type="http://schemas.openxmlformats.org/officeDocument/2006/relationships/image" Target="../media/image46.png"/><Relationship Id="rId4" Type="http://schemas.openxmlformats.org/officeDocument/2006/relationships/image" Target="../media/image40.jpeg"/><Relationship Id="rId9" Type="http://schemas.openxmlformats.org/officeDocument/2006/relationships/image" Target="../media/image45.png"/><Relationship Id="rId14" Type="http://schemas.openxmlformats.org/officeDocument/2006/relationships/image" Target="../media/image5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image" Target="../media/image62.png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12" Type="http://schemas.openxmlformats.org/officeDocument/2006/relationships/image" Target="../media/image61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emf"/><Relationship Id="rId11" Type="http://schemas.openxmlformats.org/officeDocument/2006/relationships/image" Target="../media/image60.png"/><Relationship Id="rId5" Type="http://schemas.openxmlformats.org/officeDocument/2006/relationships/image" Target="../media/image54.emf"/><Relationship Id="rId15" Type="http://schemas.openxmlformats.org/officeDocument/2006/relationships/image" Target="../media/image63.png"/><Relationship Id="rId10" Type="http://schemas.openxmlformats.org/officeDocument/2006/relationships/image" Target="../media/image59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Relationship Id="rId1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1905000"/>
            <a:ext cx="9601200" cy="1417638"/>
          </a:xfrm>
        </p:spPr>
        <p:txBody>
          <a:bodyPr/>
          <a:lstStyle/>
          <a:p>
            <a:pPr eaLnBrk="1" hangingPunct="1"/>
            <a:r>
              <a:rPr lang="ru-RU" altLang="ru-RU" sz="6000" b="1" i="1" smtClean="0">
                <a:solidFill>
                  <a:srgbClr val="000066"/>
                </a:solidFill>
                <a:latin typeface="Times New Roman" pitchFamily="18" charset="0"/>
              </a:rPr>
              <a:t>Р А З В И Т И Е</a:t>
            </a:r>
            <a:br>
              <a:rPr lang="ru-RU" altLang="ru-RU" sz="6000" b="1" i="1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altLang="ru-RU" sz="6000" b="1" i="1" smtClean="0">
                <a:solidFill>
                  <a:srgbClr val="000066"/>
                </a:solidFill>
                <a:latin typeface="Times New Roman" pitchFamily="18" charset="0"/>
              </a:rPr>
              <a:t>фонематических процессов.</a:t>
            </a:r>
            <a:br>
              <a:rPr lang="ru-RU" altLang="ru-RU" sz="6000" b="1" i="1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altLang="ru-RU" sz="6000" b="1" i="1" smtClean="0">
                <a:solidFill>
                  <a:srgbClr val="000066"/>
                </a:solidFill>
                <a:latin typeface="Times New Roman" pitchFamily="18" charset="0"/>
              </a:rPr>
              <a:t>Комплекс игровых упражнений.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7513" y="5240338"/>
            <a:ext cx="8229600" cy="13716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altLang="ru-RU" sz="2400" b="1" smtClean="0">
                <a:solidFill>
                  <a:srgbClr val="002060"/>
                </a:solidFill>
                <a:latin typeface="Times New Roman" pitchFamily="18" charset="0"/>
              </a:rPr>
              <a:t>Выполнила: учитель-логопед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altLang="ru-RU" sz="2400" b="1" smtClean="0">
                <a:solidFill>
                  <a:srgbClr val="002060"/>
                </a:solidFill>
                <a:latin typeface="Times New Roman" pitchFamily="18" charset="0"/>
              </a:rPr>
              <a:t>Агаджанян А.В.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sz="4000" b="1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2052" name="Freeform 95"/>
          <p:cNvSpPr>
            <a:spLocks/>
          </p:cNvSpPr>
          <p:nvPr/>
        </p:nvSpPr>
        <p:spPr bwMode="auto">
          <a:xfrm rot="2098369">
            <a:off x="473075" y="4800600"/>
            <a:ext cx="455613" cy="339725"/>
          </a:xfrm>
          <a:custGeom>
            <a:avLst/>
            <a:gdLst>
              <a:gd name="T0" fmla="*/ 0 w 287"/>
              <a:gd name="T1" fmla="*/ 0 h 398"/>
              <a:gd name="T2" fmla="*/ 2147483647 w 287"/>
              <a:gd name="T3" fmla="*/ 2147483647 h 398"/>
              <a:gd name="T4" fmla="*/ 2147483647 w 287"/>
              <a:gd name="T5" fmla="*/ 2147483647 h 398"/>
              <a:gd name="T6" fmla="*/ 2147483647 w 287"/>
              <a:gd name="T7" fmla="*/ 2147483647 h 398"/>
              <a:gd name="T8" fmla="*/ 2147483647 w 287"/>
              <a:gd name="T9" fmla="*/ 2147483647 h 398"/>
              <a:gd name="T10" fmla="*/ 2147483647 w 287"/>
              <a:gd name="T11" fmla="*/ 2147483647 h 398"/>
              <a:gd name="T12" fmla="*/ 2147483647 w 287"/>
              <a:gd name="T13" fmla="*/ 2147483647 h 3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7"/>
              <a:gd name="T22" fmla="*/ 0 h 398"/>
              <a:gd name="T23" fmla="*/ 287 w 287"/>
              <a:gd name="T24" fmla="*/ 398 h 3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7" h="398">
                <a:moveTo>
                  <a:pt x="0" y="0"/>
                </a:moveTo>
                <a:cubicBezTo>
                  <a:pt x="66" y="13"/>
                  <a:pt x="91" y="21"/>
                  <a:pt x="149" y="60"/>
                </a:cubicBezTo>
                <a:cubicBezTo>
                  <a:pt x="159" y="67"/>
                  <a:pt x="169" y="73"/>
                  <a:pt x="179" y="80"/>
                </a:cubicBezTo>
                <a:cubicBezTo>
                  <a:pt x="189" y="87"/>
                  <a:pt x="208" y="100"/>
                  <a:pt x="208" y="100"/>
                </a:cubicBezTo>
                <a:cubicBezTo>
                  <a:pt x="221" y="120"/>
                  <a:pt x="235" y="139"/>
                  <a:pt x="248" y="159"/>
                </a:cubicBezTo>
                <a:cubicBezTo>
                  <a:pt x="255" y="169"/>
                  <a:pt x="277" y="167"/>
                  <a:pt x="278" y="179"/>
                </a:cubicBezTo>
                <a:cubicBezTo>
                  <a:pt x="287" y="251"/>
                  <a:pt x="278" y="325"/>
                  <a:pt x="278" y="398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Рисунок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15462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Рисунок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"/>
            <a:ext cx="1651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OBJEC1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4876800"/>
            <a:ext cx="12731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0" descr="TOY0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855">
            <a:off x="979488" y="269875"/>
            <a:ext cx="1554162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WordArt 11"/>
          <p:cNvSpPr>
            <a:spLocks noChangeArrowheads="1" noChangeShapeType="1" noTextEdit="1"/>
          </p:cNvSpPr>
          <p:nvPr/>
        </p:nvSpPr>
        <p:spPr bwMode="auto">
          <a:xfrm>
            <a:off x="838200" y="2133600"/>
            <a:ext cx="17240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9525">
                  <a:solidFill>
                    <a:srgbClr val="FF5050"/>
                  </a:solidFill>
                  <a:round/>
                  <a:headEnd/>
                  <a:tailEnd/>
                </a:ln>
                <a:solidFill>
                  <a:srgbClr val="FF5050"/>
                </a:solidFill>
                <a:latin typeface="Arial"/>
                <a:cs typeface="Arial"/>
              </a:rPr>
              <a:t>Полина</a:t>
            </a:r>
          </a:p>
        </p:txBody>
      </p:sp>
      <p:sp>
        <p:nvSpPr>
          <p:cNvPr id="11271" name="WordArt 12"/>
          <p:cNvSpPr>
            <a:spLocks noChangeArrowheads="1" noChangeShapeType="1" noTextEdit="1"/>
          </p:cNvSpPr>
          <p:nvPr/>
        </p:nvSpPr>
        <p:spPr bwMode="auto">
          <a:xfrm>
            <a:off x="7239000" y="2286000"/>
            <a:ext cx="990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Катя</a:t>
            </a:r>
          </a:p>
        </p:txBody>
      </p:sp>
      <p:sp>
        <p:nvSpPr>
          <p:cNvPr id="11272" name="WordArt 13"/>
          <p:cNvSpPr>
            <a:spLocks noChangeArrowheads="1" noChangeShapeType="1" noTextEdit="1"/>
          </p:cNvSpPr>
          <p:nvPr/>
        </p:nvSpPr>
        <p:spPr bwMode="auto">
          <a:xfrm>
            <a:off x="4038600" y="2362200"/>
            <a:ext cx="1371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9525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Маша</a:t>
            </a:r>
          </a:p>
        </p:txBody>
      </p:sp>
      <p:pic>
        <p:nvPicPr>
          <p:cNvPr id="4110" name="Picture 14" descr="CRA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10200"/>
            <a:ext cx="137160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WALRU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81600"/>
            <a:ext cx="1828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 descr="COBJE1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029200"/>
            <a:ext cx="14478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9" descr="COBJE18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257800"/>
            <a:ext cx="14478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20" descr="Рисунок2[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29200"/>
            <a:ext cx="14287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77778E-6 L 0.51667 -0.33334 " pathEditMode="relative" ptsTypes="AA">
                                      <p:cBhvr>
                                        <p:cTn id="10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7.03704E-6 L -0.15001 -0.34444 " pathEditMode="relative" ptsTypes="AA">
                                      <p:cBhvr>
                                        <p:cTn id="14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5236E-6 L 0.32083 -0.303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-15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29166 -0.33334 " pathEditMode="relative" ptsTypes="AA">
                                      <p:cBhvr>
                                        <p:cTn id="22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93802E-7 L -0.31666 -0.28862 " pathEditMode="relative" ptsTypes="AA">
                                      <p:cBhvr>
                                        <p:cTn id="26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A0000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26365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CA0000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19200"/>
            <a:ext cx="13462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CA0000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13271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ALAR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6397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CA0000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126365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1" descr="PH01046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590800"/>
            <a:ext cx="568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2" descr="CA0000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"/>
            <a:ext cx="1430338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4876800" y="3657600"/>
            <a:ext cx="415925" cy="423863"/>
          </a:xfrm>
          <a:prstGeom prst="rect">
            <a:avLst/>
          </a:prstGeom>
          <a:solidFill>
            <a:srgbClr val="93E1E1"/>
          </a:solidFill>
          <a:ln w="57150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66"/>
                </a:solidFill>
                <a:latin typeface="Tahoma" pitchFamily="34" charset="0"/>
              </a:rPr>
              <a:t>Н</a:t>
            </a:r>
          </a:p>
        </p:txBody>
      </p:sp>
      <p:sp>
        <p:nvSpPr>
          <p:cNvPr id="12298" name="Text Box 14"/>
          <p:cNvSpPr txBox="1">
            <a:spLocks noChangeArrowheads="1"/>
          </p:cNvSpPr>
          <p:nvPr/>
        </p:nvSpPr>
        <p:spPr bwMode="auto">
          <a:xfrm>
            <a:off x="1828800" y="3124200"/>
            <a:ext cx="398463" cy="423863"/>
          </a:xfrm>
          <a:prstGeom prst="rect">
            <a:avLst/>
          </a:prstGeom>
          <a:solidFill>
            <a:srgbClr val="93E1E1"/>
          </a:solidFill>
          <a:ln w="57150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66"/>
                </a:solidFill>
                <a:latin typeface="Tahoma" pitchFamily="34" charset="0"/>
              </a:rPr>
              <a:t>Б</a:t>
            </a:r>
          </a:p>
        </p:txBody>
      </p:sp>
      <p:pic>
        <p:nvPicPr>
          <p:cNvPr id="12299" name="Picture 15" descr="RHIN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0"/>
            <a:ext cx="1143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1143000" y="2438400"/>
            <a:ext cx="609600" cy="609600"/>
          </a:xfrm>
          <a:prstGeom prst="line">
            <a:avLst/>
          </a:prstGeom>
          <a:noFill/>
          <a:ln w="76200">
            <a:solidFill>
              <a:srgbClr val="B4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flipH="1">
            <a:off x="4953000" y="3048000"/>
            <a:ext cx="1219200" cy="609600"/>
          </a:xfrm>
          <a:prstGeom prst="line">
            <a:avLst/>
          </a:prstGeom>
          <a:noFill/>
          <a:ln w="76200">
            <a:solidFill>
              <a:srgbClr val="B4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2" name="Text Box 19"/>
          <p:cNvSpPr txBox="1">
            <a:spLocks noChangeArrowheads="1"/>
          </p:cNvSpPr>
          <p:nvPr/>
        </p:nvSpPr>
        <p:spPr bwMode="auto">
          <a:xfrm>
            <a:off x="6629400" y="4343400"/>
            <a:ext cx="369888" cy="423863"/>
          </a:xfrm>
          <a:prstGeom prst="rect">
            <a:avLst/>
          </a:prstGeom>
          <a:solidFill>
            <a:srgbClr val="93E1E1"/>
          </a:solidFill>
          <a:ln w="57150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66"/>
                </a:solidFill>
                <a:latin typeface="Tahoma" pitchFamily="34" charset="0"/>
              </a:rPr>
              <a:t>Г</a:t>
            </a:r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 flipH="1">
            <a:off x="7010400" y="3276600"/>
            <a:ext cx="457200" cy="1066800"/>
          </a:xfrm>
          <a:prstGeom prst="line">
            <a:avLst/>
          </a:prstGeom>
          <a:noFill/>
          <a:ln w="76200">
            <a:solidFill>
              <a:srgbClr val="B4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304" name="Picture 21" descr="SO00783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757238" cy="914400"/>
          </a:xfrm>
          <a:prstGeom prst="rect">
            <a:avLst/>
          </a:prstGeom>
          <a:solidFill>
            <a:schemeClr val="tx1"/>
          </a:solidFill>
          <a:ln w="57150">
            <a:solidFill>
              <a:srgbClr val="5C1304"/>
            </a:solidFill>
            <a:miter lim="800000"/>
            <a:headEnd/>
            <a:tailEnd/>
          </a:ln>
        </p:spPr>
      </p:pic>
      <p:sp>
        <p:nvSpPr>
          <p:cNvPr id="12305" name="Text Box 22"/>
          <p:cNvSpPr txBox="1">
            <a:spLocks noChangeArrowheads="1"/>
          </p:cNvSpPr>
          <p:nvPr/>
        </p:nvSpPr>
        <p:spPr bwMode="auto">
          <a:xfrm>
            <a:off x="2362200" y="4495800"/>
            <a:ext cx="401638" cy="423863"/>
          </a:xfrm>
          <a:prstGeom prst="rect">
            <a:avLst/>
          </a:prstGeom>
          <a:solidFill>
            <a:srgbClr val="93E1E1"/>
          </a:solidFill>
          <a:ln w="57150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66"/>
                </a:solidFill>
                <a:latin typeface="Tahoma" pitchFamily="34" charset="0"/>
              </a:rPr>
              <a:t>К</a:t>
            </a:r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 flipV="1">
            <a:off x="1371600" y="4724400"/>
            <a:ext cx="914400" cy="152400"/>
          </a:xfrm>
          <a:prstGeom prst="line">
            <a:avLst/>
          </a:prstGeom>
          <a:noFill/>
          <a:ln w="76200">
            <a:solidFill>
              <a:srgbClr val="B4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307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334000"/>
            <a:ext cx="523875" cy="1066800"/>
          </a:xfrm>
          <a:prstGeom prst="rect">
            <a:avLst/>
          </a:prstGeom>
          <a:noFill/>
          <a:ln w="57150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8" name="Text Box 25"/>
          <p:cNvSpPr txBox="1">
            <a:spLocks noChangeArrowheads="1"/>
          </p:cNvSpPr>
          <p:nvPr/>
        </p:nvSpPr>
        <p:spPr bwMode="auto">
          <a:xfrm>
            <a:off x="4267200" y="2895600"/>
            <a:ext cx="392113" cy="423863"/>
          </a:xfrm>
          <a:prstGeom prst="rect">
            <a:avLst/>
          </a:prstGeom>
          <a:solidFill>
            <a:srgbClr val="93E1E1"/>
          </a:solidFill>
          <a:ln w="57150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66"/>
                </a:solidFill>
                <a:latin typeface="Tahoma" pitchFamily="34" charset="0"/>
              </a:rPr>
              <a:t>Р</a:t>
            </a:r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 flipV="1">
            <a:off x="4114800" y="3429000"/>
            <a:ext cx="228600" cy="1600200"/>
          </a:xfrm>
          <a:prstGeom prst="line">
            <a:avLst/>
          </a:prstGeom>
          <a:noFill/>
          <a:ln w="76200">
            <a:solidFill>
              <a:srgbClr val="B4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animBg="1"/>
      <p:bldP spid="4114" grpId="0" animBg="1"/>
      <p:bldP spid="4116" grpId="0" animBg="1"/>
      <p:bldP spid="4119" grpId="0" animBg="1"/>
      <p:bldP spid="41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а 19 из 560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81000"/>
            <a:ext cx="2039938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304800" y="2895600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1066800" y="2895600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1447800" y="2895600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685800" y="2895600"/>
            <a:ext cx="381000" cy="3810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1828800" y="2895600"/>
            <a:ext cx="381000" cy="3810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1828800" y="2895600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828800" y="2895600"/>
            <a:ext cx="381000" cy="381000"/>
          </a:xfrm>
          <a:prstGeom prst="rect">
            <a:avLst/>
          </a:prstGeom>
          <a:solidFill>
            <a:srgbClr val="FF3300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pic>
        <p:nvPicPr>
          <p:cNvPr id="6" name="Picture 4" descr="Картинка 27 из 15127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609600"/>
            <a:ext cx="24384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23" name="Rectangle 14"/>
          <p:cNvSpPr>
            <a:spLocks noChangeArrowheads="1"/>
          </p:cNvSpPr>
          <p:nvPr/>
        </p:nvSpPr>
        <p:spPr bwMode="auto">
          <a:xfrm>
            <a:off x="2895600" y="2895600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13324" name="Rectangle 15"/>
          <p:cNvSpPr>
            <a:spLocks noChangeArrowheads="1"/>
          </p:cNvSpPr>
          <p:nvPr/>
        </p:nvSpPr>
        <p:spPr bwMode="auto">
          <a:xfrm>
            <a:off x="3276600" y="2895600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13325" name="Rectangle 16"/>
          <p:cNvSpPr>
            <a:spLocks noChangeArrowheads="1"/>
          </p:cNvSpPr>
          <p:nvPr/>
        </p:nvSpPr>
        <p:spPr bwMode="auto">
          <a:xfrm>
            <a:off x="3657600" y="2895600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13326" name="Rectangle 17"/>
          <p:cNvSpPr>
            <a:spLocks noChangeArrowheads="1"/>
          </p:cNvSpPr>
          <p:nvPr/>
        </p:nvSpPr>
        <p:spPr bwMode="auto">
          <a:xfrm>
            <a:off x="4038600" y="2895600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13327" name="Rectangle 18"/>
          <p:cNvSpPr>
            <a:spLocks noChangeArrowheads="1"/>
          </p:cNvSpPr>
          <p:nvPr/>
        </p:nvSpPr>
        <p:spPr bwMode="auto">
          <a:xfrm>
            <a:off x="4419600" y="2895600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13328" name="Rectangle 19"/>
          <p:cNvSpPr>
            <a:spLocks noChangeArrowheads="1"/>
          </p:cNvSpPr>
          <p:nvPr/>
        </p:nvSpPr>
        <p:spPr bwMode="auto">
          <a:xfrm>
            <a:off x="4800600" y="2895600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13329" name="Rectangle 20"/>
          <p:cNvSpPr>
            <a:spLocks noChangeArrowheads="1"/>
          </p:cNvSpPr>
          <p:nvPr/>
        </p:nvSpPr>
        <p:spPr bwMode="auto">
          <a:xfrm>
            <a:off x="5181600" y="2895600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13330" name="Rectangle 21"/>
          <p:cNvSpPr>
            <a:spLocks noChangeArrowheads="1"/>
          </p:cNvSpPr>
          <p:nvPr/>
        </p:nvSpPr>
        <p:spPr bwMode="auto">
          <a:xfrm>
            <a:off x="5562600" y="2895600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2895600" y="2895600"/>
            <a:ext cx="381000" cy="381000"/>
          </a:xfrm>
          <a:prstGeom prst="rect">
            <a:avLst/>
          </a:prstGeom>
          <a:solidFill>
            <a:srgbClr val="FF3300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pic>
        <p:nvPicPr>
          <p:cNvPr id="13332" name="Picture 3" descr="D:\Каталог картинок\С\grecheskii_salat п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85800"/>
            <a:ext cx="2600325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3" name="Rectangle 24"/>
          <p:cNvSpPr>
            <a:spLocks noChangeArrowheads="1"/>
          </p:cNvSpPr>
          <p:nvPr/>
        </p:nvSpPr>
        <p:spPr bwMode="auto">
          <a:xfrm>
            <a:off x="6400800" y="2895600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13334" name="Rectangle 25"/>
          <p:cNvSpPr>
            <a:spLocks noChangeArrowheads="1"/>
          </p:cNvSpPr>
          <p:nvPr/>
        </p:nvSpPr>
        <p:spPr bwMode="auto">
          <a:xfrm>
            <a:off x="7162800" y="2895600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13335" name="Rectangle 26"/>
          <p:cNvSpPr>
            <a:spLocks noChangeArrowheads="1"/>
          </p:cNvSpPr>
          <p:nvPr/>
        </p:nvSpPr>
        <p:spPr bwMode="auto">
          <a:xfrm>
            <a:off x="7924800" y="2895600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13336" name="Rectangle 30"/>
          <p:cNvSpPr>
            <a:spLocks noChangeArrowheads="1"/>
          </p:cNvSpPr>
          <p:nvPr/>
        </p:nvSpPr>
        <p:spPr bwMode="auto">
          <a:xfrm>
            <a:off x="7543800" y="2895600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13337" name="Rectangle 31"/>
          <p:cNvSpPr>
            <a:spLocks noChangeArrowheads="1"/>
          </p:cNvSpPr>
          <p:nvPr/>
        </p:nvSpPr>
        <p:spPr bwMode="auto">
          <a:xfrm>
            <a:off x="6781800" y="2895600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6781800" y="2895600"/>
            <a:ext cx="381000" cy="381000"/>
          </a:xfrm>
          <a:prstGeom prst="rect">
            <a:avLst/>
          </a:prstGeom>
          <a:solidFill>
            <a:srgbClr val="FF3300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4129" name="Rectangle 33"/>
          <p:cNvSpPr>
            <a:spLocks noChangeArrowheads="1"/>
          </p:cNvSpPr>
          <p:nvPr/>
        </p:nvSpPr>
        <p:spPr bwMode="auto">
          <a:xfrm>
            <a:off x="7543800" y="2895600"/>
            <a:ext cx="381000" cy="381000"/>
          </a:xfrm>
          <a:prstGeom prst="rect">
            <a:avLst/>
          </a:prstGeom>
          <a:solidFill>
            <a:srgbClr val="FF3300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13340" name="Rectangle 35"/>
          <p:cNvSpPr>
            <a:spLocks noChangeArrowheads="1"/>
          </p:cNvSpPr>
          <p:nvPr/>
        </p:nvSpPr>
        <p:spPr bwMode="auto">
          <a:xfrm>
            <a:off x="3276600" y="2895600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pic>
        <p:nvPicPr>
          <p:cNvPr id="13341" name="Picture 55" descr="CLEAN0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0"/>
            <a:ext cx="17160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2" name="Rectangle 56"/>
          <p:cNvSpPr>
            <a:spLocks noChangeArrowheads="1"/>
          </p:cNvSpPr>
          <p:nvPr/>
        </p:nvSpPr>
        <p:spPr bwMode="auto">
          <a:xfrm>
            <a:off x="6705600" y="6096000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13343" name="Rectangle 57"/>
          <p:cNvSpPr>
            <a:spLocks noChangeArrowheads="1"/>
          </p:cNvSpPr>
          <p:nvPr/>
        </p:nvSpPr>
        <p:spPr bwMode="auto">
          <a:xfrm>
            <a:off x="7086600" y="6096000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13344" name="Rectangle 58"/>
          <p:cNvSpPr>
            <a:spLocks noChangeArrowheads="1"/>
          </p:cNvSpPr>
          <p:nvPr/>
        </p:nvSpPr>
        <p:spPr bwMode="auto">
          <a:xfrm>
            <a:off x="7467600" y="6096000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13345" name="Rectangle 59"/>
          <p:cNvSpPr>
            <a:spLocks noChangeArrowheads="1"/>
          </p:cNvSpPr>
          <p:nvPr/>
        </p:nvSpPr>
        <p:spPr bwMode="auto">
          <a:xfrm>
            <a:off x="7848600" y="6096000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13346" name="Rectangle 60"/>
          <p:cNvSpPr>
            <a:spLocks noChangeArrowheads="1"/>
          </p:cNvSpPr>
          <p:nvPr/>
        </p:nvSpPr>
        <p:spPr bwMode="auto">
          <a:xfrm>
            <a:off x="8229600" y="6096000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nimBg="1"/>
      <p:bldP spid="4118" grpId="0" animBg="1"/>
      <p:bldP spid="4128" grpId="0" animBg="1"/>
      <p:bldP spid="41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1 из 108909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2057400"/>
            <a:ext cx="1933575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9" name="Picture 7" descr="CCAT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52600"/>
            <a:ext cx="18367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 descr="CELEP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28860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9" descr="Рисунок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24384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WordArt 11"/>
          <p:cNvSpPr>
            <a:spLocks noChangeArrowheads="1" noChangeShapeType="1" noTextEdit="1"/>
          </p:cNvSpPr>
          <p:nvPr/>
        </p:nvSpPr>
        <p:spPr bwMode="auto">
          <a:xfrm>
            <a:off x="457200" y="914400"/>
            <a:ext cx="45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9525">
                  <a:solidFill>
                    <a:srgbClr val="F83E50"/>
                  </a:solidFill>
                  <a:round/>
                  <a:headEnd/>
                  <a:tailEnd/>
                </a:ln>
                <a:solidFill>
                  <a:srgbClr val="F83E5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4343" name="WordArt 12"/>
          <p:cNvSpPr>
            <a:spLocks noChangeArrowheads="1" noChangeShapeType="1" noTextEdit="1"/>
          </p:cNvSpPr>
          <p:nvPr/>
        </p:nvSpPr>
        <p:spPr bwMode="auto">
          <a:xfrm>
            <a:off x="4724400" y="914400"/>
            <a:ext cx="45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9525">
                  <a:solidFill>
                    <a:srgbClr val="F83E50"/>
                  </a:solidFill>
                  <a:round/>
                  <a:headEnd/>
                  <a:tailEnd/>
                </a:ln>
                <a:solidFill>
                  <a:srgbClr val="F83E5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4344" name="WordArt 13"/>
          <p:cNvSpPr>
            <a:spLocks noChangeArrowheads="1" noChangeShapeType="1" noTextEdit="1"/>
          </p:cNvSpPr>
          <p:nvPr/>
        </p:nvSpPr>
        <p:spPr bwMode="auto">
          <a:xfrm>
            <a:off x="304800" y="2895600"/>
            <a:ext cx="45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9525">
                  <a:solidFill>
                    <a:srgbClr val="F83E50"/>
                  </a:solidFill>
                  <a:round/>
                  <a:headEnd/>
                  <a:tailEnd/>
                </a:ln>
                <a:solidFill>
                  <a:srgbClr val="F83E5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4345" name="WordArt 14"/>
          <p:cNvSpPr>
            <a:spLocks noChangeArrowheads="1" noChangeShapeType="1" noTextEdit="1"/>
          </p:cNvSpPr>
          <p:nvPr/>
        </p:nvSpPr>
        <p:spPr bwMode="auto">
          <a:xfrm>
            <a:off x="3505200" y="2514600"/>
            <a:ext cx="45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9525">
                  <a:solidFill>
                    <a:srgbClr val="F83E50"/>
                  </a:solidFill>
                  <a:round/>
                  <a:headEnd/>
                  <a:tailEnd/>
                </a:ln>
                <a:solidFill>
                  <a:srgbClr val="F83E5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4346" name="WordArt 15"/>
          <p:cNvSpPr>
            <a:spLocks noChangeArrowheads="1" noChangeShapeType="1" noTextEdit="1"/>
          </p:cNvSpPr>
          <p:nvPr/>
        </p:nvSpPr>
        <p:spPr bwMode="auto">
          <a:xfrm>
            <a:off x="6248400" y="2590800"/>
            <a:ext cx="45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9525">
                  <a:solidFill>
                    <a:srgbClr val="F83E50"/>
                  </a:solidFill>
                  <a:round/>
                  <a:headEnd/>
                  <a:tailEnd/>
                </a:ln>
                <a:solidFill>
                  <a:srgbClr val="F83E5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4112" name="WordArt 16"/>
          <p:cNvSpPr>
            <a:spLocks noChangeArrowheads="1" noChangeShapeType="1" noTextEdit="1"/>
          </p:cNvSpPr>
          <p:nvPr/>
        </p:nvSpPr>
        <p:spPr bwMode="auto">
          <a:xfrm>
            <a:off x="381000" y="4648200"/>
            <a:ext cx="7620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solidFill>
                  <a:srgbClr val="12089A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4113" name="WordArt 17"/>
          <p:cNvSpPr>
            <a:spLocks noChangeArrowheads="1" noChangeShapeType="1" noTextEdit="1"/>
          </p:cNvSpPr>
          <p:nvPr/>
        </p:nvSpPr>
        <p:spPr bwMode="auto">
          <a:xfrm>
            <a:off x="609600" y="5791200"/>
            <a:ext cx="7620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solidFill>
                  <a:srgbClr val="12089A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4114" name="WordArt 18"/>
          <p:cNvSpPr>
            <a:spLocks noChangeArrowheads="1" noChangeShapeType="1" noTextEdit="1"/>
          </p:cNvSpPr>
          <p:nvPr/>
        </p:nvSpPr>
        <p:spPr bwMode="auto">
          <a:xfrm>
            <a:off x="1676400" y="4648200"/>
            <a:ext cx="8382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solidFill>
                  <a:srgbClr val="12089A"/>
                </a:solidFill>
                <a:latin typeface="Arial"/>
                <a:cs typeface="Arial"/>
              </a:rPr>
              <a:t>Ф</a:t>
            </a:r>
          </a:p>
        </p:txBody>
      </p:sp>
      <p:sp>
        <p:nvSpPr>
          <p:cNvPr id="4115" name="WordArt 19"/>
          <p:cNvSpPr>
            <a:spLocks noChangeArrowheads="1" noChangeShapeType="1" noTextEdit="1"/>
          </p:cNvSpPr>
          <p:nvPr/>
        </p:nvSpPr>
        <p:spPr bwMode="auto">
          <a:xfrm>
            <a:off x="1828800" y="5715000"/>
            <a:ext cx="8382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solidFill>
                  <a:srgbClr val="12089A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4116" name="WordArt 20"/>
          <p:cNvSpPr>
            <a:spLocks noChangeArrowheads="1" noChangeShapeType="1" noTextEdit="1"/>
          </p:cNvSpPr>
          <p:nvPr/>
        </p:nvSpPr>
        <p:spPr bwMode="auto">
          <a:xfrm>
            <a:off x="2743200" y="5105400"/>
            <a:ext cx="8382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solidFill>
                  <a:srgbClr val="12089A"/>
                </a:solidFill>
                <a:latin typeface="Arial"/>
                <a:cs typeface="Arial"/>
              </a:rPr>
              <a:t>У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800600" y="4343400"/>
            <a:ext cx="3733800" cy="2514600"/>
            <a:chOff x="3024" y="2736"/>
            <a:chExt cx="2352" cy="1584"/>
          </a:xfrm>
        </p:grpSpPr>
        <p:sp>
          <p:nvSpPr>
            <p:cNvPr id="14354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3024" y="2736"/>
              <a:ext cx="2352" cy="52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buFontTx/>
                <a:buNone/>
              </a:pPr>
              <a:r>
                <a:rPr lang="ru-RU" sz="3600" b="1" kern="10">
                  <a:solidFill>
                    <a:srgbClr val="0BB92C"/>
                  </a:solidFill>
                  <a:latin typeface="Arial"/>
                  <a:cs typeface="Arial"/>
                </a:rPr>
                <a:t>ТУФЛИ</a:t>
              </a:r>
            </a:p>
          </p:txBody>
        </p:sp>
        <p:pic>
          <p:nvPicPr>
            <p:cNvPr id="14355" name="Picture 23" descr="FOOTW00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368"/>
              <a:ext cx="1222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53" name="Picture 24" descr="FLASH0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1971675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animBg="1"/>
      <p:bldP spid="4113" grpId="0" animBg="1"/>
      <p:bldP spid="4114" grpId="0" animBg="1"/>
      <p:bldP spid="4115" grpId="0" animBg="1"/>
      <p:bldP spid="41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1447800" y="762000"/>
            <a:ext cx="1919288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РОТ</a:t>
            </a: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762000" y="762000"/>
            <a:ext cx="5334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15364" name="WordArt 6"/>
          <p:cNvSpPr>
            <a:spLocks noChangeArrowheads="1" noChangeShapeType="1" noTextEdit="1"/>
          </p:cNvSpPr>
          <p:nvPr/>
        </p:nvSpPr>
        <p:spPr bwMode="auto">
          <a:xfrm>
            <a:off x="1447800" y="1828800"/>
            <a:ext cx="1919288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МЕХ</a:t>
            </a: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685800" y="1828800"/>
            <a:ext cx="5334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</a:t>
            </a:r>
          </a:p>
        </p:txBody>
      </p:sp>
      <p:sp>
        <p:nvSpPr>
          <p:cNvPr id="15366" name="WordArt 14"/>
          <p:cNvSpPr>
            <a:spLocks noChangeArrowheads="1" noChangeShapeType="1" noTextEdit="1"/>
          </p:cNvSpPr>
          <p:nvPr/>
        </p:nvSpPr>
        <p:spPr bwMode="auto">
          <a:xfrm>
            <a:off x="6172200" y="762000"/>
            <a:ext cx="22860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ИГРЫ</a:t>
            </a:r>
          </a:p>
        </p:txBody>
      </p:sp>
      <p:sp>
        <p:nvSpPr>
          <p:cNvPr id="4111" name="WordArt 15"/>
          <p:cNvSpPr>
            <a:spLocks noChangeArrowheads="1" noChangeShapeType="1" noTextEdit="1"/>
          </p:cNvSpPr>
          <p:nvPr/>
        </p:nvSpPr>
        <p:spPr bwMode="auto">
          <a:xfrm>
            <a:off x="5486400" y="762000"/>
            <a:ext cx="5334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15368" name="WordArt 16"/>
          <p:cNvSpPr>
            <a:spLocks noChangeArrowheads="1" noChangeShapeType="1" noTextEdit="1"/>
          </p:cNvSpPr>
          <p:nvPr/>
        </p:nvSpPr>
        <p:spPr bwMode="auto">
          <a:xfrm>
            <a:off x="6172200" y="1828800"/>
            <a:ext cx="266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ДОЧКА</a:t>
            </a:r>
          </a:p>
        </p:txBody>
      </p:sp>
      <p:sp>
        <p:nvSpPr>
          <p:cNvPr id="4113" name="WordArt 17"/>
          <p:cNvSpPr>
            <a:spLocks noChangeArrowheads="1" noChangeShapeType="1" noTextEdit="1"/>
          </p:cNvSpPr>
          <p:nvPr/>
        </p:nvSpPr>
        <p:spPr bwMode="auto">
          <a:xfrm>
            <a:off x="5486400" y="1828800"/>
            <a:ext cx="5334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3" grpId="0" animBg="1"/>
      <p:bldP spid="4111" grpId="0" animBg="1"/>
      <p:bldP spid="41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152400" y="533400"/>
            <a:ext cx="2995613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БОК</a:t>
            </a: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3124200" y="533400"/>
            <a:ext cx="990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Arial"/>
                <a:cs typeface="Arial"/>
              </a:rPr>
              <a:t>с</a:t>
            </a:r>
          </a:p>
        </p:txBody>
      </p:sp>
      <p:sp>
        <p:nvSpPr>
          <p:cNvPr id="16388" name="WordArt 6"/>
          <p:cNvSpPr>
            <a:spLocks noChangeArrowheads="1" noChangeShapeType="1" noTextEdit="1"/>
          </p:cNvSpPr>
          <p:nvPr/>
        </p:nvSpPr>
        <p:spPr bwMode="auto">
          <a:xfrm>
            <a:off x="152400" y="2743200"/>
            <a:ext cx="2995613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ВОЛ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3276600" y="2743200"/>
            <a:ext cx="990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16390" name="WordArt 10"/>
          <p:cNvSpPr>
            <a:spLocks noChangeArrowheads="1" noChangeShapeType="1" noTextEdit="1"/>
          </p:cNvSpPr>
          <p:nvPr/>
        </p:nvSpPr>
        <p:spPr bwMode="auto">
          <a:xfrm>
            <a:off x="4953000" y="533400"/>
            <a:ext cx="2995613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ПОЛ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8001000" y="533400"/>
            <a:ext cx="990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16392" name="WordArt 12"/>
          <p:cNvSpPr>
            <a:spLocks noChangeArrowheads="1" noChangeShapeType="1" noTextEdit="1"/>
          </p:cNvSpPr>
          <p:nvPr/>
        </p:nvSpPr>
        <p:spPr bwMode="auto">
          <a:xfrm>
            <a:off x="4876800" y="2667000"/>
            <a:ext cx="2995613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ЛИС</a:t>
            </a:r>
          </a:p>
        </p:txBody>
      </p:sp>
      <p:sp>
        <p:nvSpPr>
          <p:cNvPr id="5133" name="WordArt 13"/>
          <p:cNvSpPr>
            <a:spLocks noChangeArrowheads="1" noChangeShapeType="1" noTextEdit="1"/>
          </p:cNvSpPr>
          <p:nvPr/>
        </p:nvSpPr>
        <p:spPr bwMode="auto">
          <a:xfrm>
            <a:off x="7924800" y="2743200"/>
            <a:ext cx="990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Arial"/>
                <a:cs typeface="Arial"/>
              </a:rPr>
              <a:t>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7" grpId="0" animBg="1"/>
      <p:bldP spid="5131" grpId="0" animBg="1"/>
      <p:bldP spid="51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INS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23622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CINS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204787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Рисунок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25146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Рисунок1,jgfc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19827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J030486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43363"/>
            <a:ext cx="194627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SO00257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3049588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SO00670_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43400"/>
            <a:ext cx="16494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CACTU0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95600"/>
            <a:ext cx="1854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WordArt 13"/>
          <p:cNvSpPr>
            <a:spLocks noChangeArrowheads="1" noChangeShapeType="1" noTextEdit="1"/>
          </p:cNvSpPr>
          <p:nvPr/>
        </p:nvSpPr>
        <p:spPr bwMode="auto">
          <a:xfrm>
            <a:off x="3505200" y="2514600"/>
            <a:ext cx="1966913" cy="163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57150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4110" name="WordArt 14"/>
          <p:cNvSpPr>
            <a:spLocks noChangeArrowheads="1" noChangeShapeType="1" noTextEdit="1"/>
          </p:cNvSpPr>
          <p:nvPr/>
        </p:nvSpPr>
        <p:spPr bwMode="auto">
          <a:xfrm>
            <a:off x="1295400" y="5105400"/>
            <a:ext cx="914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57150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4111" name="WordArt 15"/>
          <p:cNvSpPr>
            <a:spLocks noChangeArrowheads="1" noChangeShapeType="1" noTextEdit="1"/>
          </p:cNvSpPr>
          <p:nvPr/>
        </p:nvSpPr>
        <p:spPr bwMode="auto">
          <a:xfrm>
            <a:off x="3352800" y="1066800"/>
            <a:ext cx="914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57150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4112" name="WordArt 16"/>
          <p:cNvSpPr>
            <a:spLocks noChangeArrowheads="1" noChangeShapeType="1" noTextEdit="1"/>
          </p:cNvSpPr>
          <p:nvPr/>
        </p:nvSpPr>
        <p:spPr bwMode="auto">
          <a:xfrm>
            <a:off x="5486400" y="1295400"/>
            <a:ext cx="914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57150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4113" name="WordArt 17"/>
          <p:cNvSpPr>
            <a:spLocks noChangeArrowheads="1" noChangeShapeType="1" noTextEdit="1"/>
          </p:cNvSpPr>
          <p:nvPr/>
        </p:nvSpPr>
        <p:spPr bwMode="auto">
          <a:xfrm>
            <a:off x="7467600" y="3733800"/>
            <a:ext cx="914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57150">
                  <a:solidFill>
                    <a:srgbClr val="3399FF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4114" name="WordArt 18"/>
          <p:cNvSpPr>
            <a:spLocks noChangeArrowheads="1" noChangeShapeType="1" noTextEdit="1"/>
          </p:cNvSpPr>
          <p:nvPr/>
        </p:nvSpPr>
        <p:spPr bwMode="auto">
          <a:xfrm>
            <a:off x="4038600" y="5638800"/>
            <a:ext cx="914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5715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3399FF"/>
                </a:solidFill>
                <a:latin typeface="Arial"/>
                <a:cs typeface="Arial"/>
              </a:rPr>
              <a:t>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animBg="1"/>
      <p:bldP spid="4111" grpId="0" animBg="1"/>
      <p:bldP spid="4112" grpId="0" animBg="1"/>
      <p:bldP spid="4113" grpId="0" animBg="1"/>
      <p:bldP spid="41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/>
          <p:cNvSpPr>
            <a:spLocks noChangeArrowheads="1"/>
          </p:cNvSpPr>
          <p:nvPr/>
        </p:nvSpPr>
        <p:spPr bwMode="auto">
          <a:xfrm>
            <a:off x="381000" y="381000"/>
            <a:ext cx="2209800" cy="1143000"/>
          </a:xfrm>
          <a:prstGeom prst="cloudCallout">
            <a:avLst>
              <a:gd name="adj1" fmla="val -38792"/>
              <a:gd name="adj2" fmla="val 4861"/>
            </a:avLst>
          </a:prstGeom>
          <a:gradFill rotWithShape="1">
            <a:gsLst>
              <a:gs pos="0">
                <a:schemeClr val="accent1"/>
              </a:gs>
              <a:gs pos="100000">
                <a:srgbClr val="3B3B3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latin typeface="Baskerville Old Face" pitchFamily="18" charset="0"/>
            </a:endParaRPr>
          </a:p>
        </p:txBody>
      </p:sp>
      <p:pic>
        <p:nvPicPr>
          <p:cNvPr id="18435" name="Picture 5" descr="2493def5ff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20"/>
          <a:stretch>
            <a:fillRect/>
          </a:stretch>
        </p:blipFill>
        <p:spPr bwMode="auto">
          <a:xfrm>
            <a:off x="2743200" y="762000"/>
            <a:ext cx="15636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varezki2_resiz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3"/>
          <a:stretch>
            <a:fillRect/>
          </a:stretch>
        </p:blipFill>
        <p:spPr bwMode="auto">
          <a:xfrm rot="-8340417">
            <a:off x="454025" y="1654175"/>
            <a:ext cx="1611313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Line 8"/>
          <p:cNvSpPr>
            <a:spLocks noChangeShapeType="1"/>
          </p:cNvSpPr>
          <p:nvPr/>
        </p:nvSpPr>
        <p:spPr bwMode="auto">
          <a:xfrm>
            <a:off x="4495800" y="0"/>
            <a:ext cx="0" cy="6858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8438" name="Picture 9" descr="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93391">
            <a:off x="990600" y="3352800"/>
            <a:ext cx="158432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 descr="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857375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1" descr="post-6773-116319099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t="6056" r="8130" b="19731"/>
          <a:stretch>
            <a:fillRect/>
          </a:stretch>
        </p:blipFill>
        <p:spPr bwMode="auto">
          <a:xfrm rot="-421179">
            <a:off x="2743200" y="3276600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2" descr="http://gsmnet.ru/anime/anime/a004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76600"/>
            <a:ext cx="2133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2" descr="анимация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"/>
            <a:ext cx="14525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3" descr="D:\Каталог картинок\М\POPPY П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"/>
            <a:ext cx="210026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2" descr="D:\Каталог картинок\Б\MISC0084 П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006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2" descr="D:\Каталог картинок\Т\SLIPPOM 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2" descr="D:\Каталог картинок\Р\AN001759 п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00600"/>
            <a:ext cx="17049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9" descr="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43200"/>
            <a:ext cx="12271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20" descr="MEDPC0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2057400"/>
            <a:ext cx="13414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2" name="Line 22"/>
          <p:cNvSpPr>
            <a:spLocks noChangeShapeType="1"/>
          </p:cNvSpPr>
          <p:nvPr/>
        </p:nvSpPr>
        <p:spPr bwMode="auto">
          <a:xfrm>
            <a:off x="2209800" y="1295400"/>
            <a:ext cx="2971800" cy="2819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3581400" y="1905000"/>
            <a:ext cx="3505200" cy="3276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>
            <a:off x="1676400" y="2819400"/>
            <a:ext cx="4343400" cy="228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>
            <a:off x="4114800" y="3733800"/>
            <a:ext cx="3581400" cy="228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>
            <a:off x="2362200" y="4267200"/>
            <a:ext cx="2743200" cy="1371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 flipV="1">
            <a:off x="1066800" y="1752600"/>
            <a:ext cx="4343400" cy="3886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 flipV="1">
            <a:off x="3581400" y="2133600"/>
            <a:ext cx="3733800" cy="3276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2" grpId="0" animBg="1"/>
      <p:bldP spid="5143" grpId="0" animBg="1"/>
      <p:bldP spid="5144" grpId="0" animBg="1"/>
      <p:bldP spid="5145" grpId="0" animBg="1"/>
      <p:bldP spid="5146" grpId="0" animBg="1"/>
      <p:bldP spid="5147" grpId="0" animBg="1"/>
      <p:bldP spid="5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8"/>
          <p:cNvGrpSpPr>
            <a:grpSpLocks/>
          </p:cNvGrpSpPr>
          <p:nvPr/>
        </p:nvGrpSpPr>
        <p:grpSpPr bwMode="auto">
          <a:xfrm>
            <a:off x="838200" y="838200"/>
            <a:ext cx="1676400" cy="2433638"/>
            <a:chOff x="528" y="528"/>
            <a:chExt cx="1056" cy="1533"/>
          </a:xfrm>
        </p:grpSpPr>
        <p:pic>
          <p:nvPicPr>
            <p:cNvPr id="19512" name="Picture 4" descr="BDRQC00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28" y="1008"/>
              <a:ext cx="1056" cy="1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13" name="AutoShape 7"/>
            <p:cNvSpPr>
              <a:spLocks noChangeArrowheads="1"/>
            </p:cNvSpPr>
            <p:nvPr/>
          </p:nvSpPr>
          <p:spPr bwMode="auto">
            <a:xfrm rot="8141799">
              <a:off x="576" y="528"/>
              <a:ext cx="1008" cy="960"/>
            </a:xfrm>
            <a:prstGeom prst="rtTriangle">
              <a:avLst/>
            </a:prstGeom>
            <a:solidFill>
              <a:srgbClr val="9284C6"/>
            </a:solidFill>
            <a:ln w="57150">
              <a:solidFill>
                <a:srgbClr val="0A20C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latin typeface="Baskerville Old Face" pitchFamily="18" charset="0"/>
              </a:endParaRPr>
            </a:p>
          </p:txBody>
        </p:sp>
      </p:grpSp>
      <p:grpSp>
        <p:nvGrpSpPr>
          <p:cNvPr id="19459" name="Group 20"/>
          <p:cNvGrpSpPr>
            <a:grpSpLocks/>
          </p:cNvGrpSpPr>
          <p:nvPr/>
        </p:nvGrpSpPr>
        <p:grpSpPr bwMode="auto">
          <a:xfrm>
            <a:off x="609600" y="4572000"/>
            <a:ext cx="1600200" cy="2286000"/>
            <a:chOff x="2832" y="672"/>
            <a:chExt cx="1008" cy="1440"/>
          </a:xfrm>
        </p:grpSpPr>
        <p:pic>
          <p:nvPicPr>
            <p:cNvPr id="19510" name="Picture 21" descr="BDRQC0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100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11" name="AutoShape 22"/>
            <p:cNvSpPr>
              <a:spLocks noChangeArrowheads="1"/>
            </p:cNvSpPr>
            <p:nvPr/>
          </p:nvSpPr>
          <p:spPr bwMode="auto">
            <a:xfrm rot="8162536">
              <a:off x="2832" y="672"/>
              <a:ext cx="960" cy="912"/>
            </a:xfrm>
            <a:prstGeom prst="rtTriangl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latin typeface="Baskerville Old Face" pitchFamily="18" charset="0"/>
              </a:endParaRPr>
            </a:p>
          </p:txBody>
        </p:sp>
      </p:grpSp>
      <p:sp>
        <p:nvSpPr>
          <p:cNvPr id="19460" name="AutoShape 26"/>
          <p:cNvSpPr>
            <a:spLocks noChangeArrowheads="1"/>
          </p:cNvSpPr>
          <p:nvPr/>
        </p:nvSpPr>
        <p:spPr bwMode="auto">
          <a:xfrm>
            <a:off x="4114800" y="152400"/>
            <a:ext cx="1981200" cy="1447800"/>
          </a:xfrm>
          <a:prstGeom prst="triangle">
            <a:avLst>
              <a:gd name="adj" fmla="val 50000"/>
            </a:avLst>
          </a:prstGeom>
          <a:solidFill>
            <a:srgbClr val="66FF3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pic>
        <p:nvPicPr>
          <p:cNvPr id="19461" name="Picture 25" descr="BDRQC0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8" descr="BDRQC0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1574800"/>
            <a:ext cx="154622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AutoShape 29"/>
          <p:cNvSpPr>
            <a:spLocks noChangeArrowheads="1"/>
          </p:cNvSpPr>
          <p:nvPr/>
        </p:nvSpPr>
        <p:spPr bwMode="auto">
          <a:xfrm>
            <a:off x="6629400" y="228600"/>
            <a:ext cx="1676400" cy="13462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pic>
        <p:nvPicPr>
          <p:cNvPr id="19464" name="Picture 31" descr="BDRQC0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816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AutoShape 34"/>
          <p:cNvSpPr>
            <a:spLocks noChangeArrowheads="1"/>
          </p:cNvSpPr>
          <p:nvPr/>
        </p:nvSpPr>
        <p:spPr bwMode="auto">
          <a:xfrm>
            <a:off x="3276600" y="3962400"/>
            <a:ext cx="1905000" cy="1295400"/>
          </a:xfrm>
          <a:prstGeom prst="triangle">
            <a:avLst>
              <a:gd name="adj" fmla="val 50000"/>
            </a:avLst>
          </a:prstGeom>
          <a:solidFill>
            <a:srgbClr val="0A20C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pic>
        <p:nvPicPr>
          <p:cNvPr id="19466" name="Picture 40" descr="TREEC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10747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41" descr="TREEC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200"/>
            <a:ext cx="10747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42" descr="TREEC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00600"/>
            <a:ext cx="10747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44" descr="TREEC0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65"/>
          <a:stretch>
            <a:fillRect/>
          </a:stretch>
        </p:blipFill>
        <p:spPr bwMode="auto">
          <a:xfrm>
            <a:off x="3200400" y="1905000"/>
            <a:ext cx="1109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46" descr="TREEC0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65"/>
          <a:stretch>
            <a:fillRect/>
          </a:stretch>
        </p:blipFill>
        <p:spPr bwMode="auto">
          <a:xfrm>
            <a:off x="1752600" y="5334000"/>
            <a:ext cx="1109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47" descr="TREEC0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65"/>
          <a:stretch>
            <a:fillRect/>
          </a:stretch>
        </p:blipFill>
        <p:spPr bwMode="auto">
          <a:xfrm>
            <a:off x="5105400" y="5486400"/>
            <a:ext cx="1109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48" descr="TREEC0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10668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36" descr="BDRQC0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05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AutoShape 37"/>
          <p:cNvSpPr>
            <a:spLocks noChangeArrowheads="1"/>
          </p:cNvSpPr>
          <p:nvPr/>
        </p:nvSpPr>
        <p:spPr bwMode="auto">
          <a:xfrm>
            <a:off x="6248400" y="4191000"/>
            <a:ext cx="1905000" cy="914400"/>
          </a:xfrm>
          <a:prstGeom prst="triangle">
            <a:avLst>
              <a:gd name="adj" fmla="val 50000"/>
            </a:avLst>
          </a:prstGeom>
          <a:solidFill>
            <a:srgbClr val="5E7E4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pic>
        <p:nvPicPr>
          <p:cNvPr id="19475" name="Picture 45" descr="TREEC0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65"/>
          <a:stretch>
            <a:fillRect/>
          </a:stretch>
        </p:blipFill>
        <p:spPr bwMode="auto">
          <a:xfrm>
            <a:off x="8034338" y="1828800"/>
            <a:ext cx="11096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49" descr="TREEC0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4724400"/>
            <a:ext cx="1173162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50" descr="TREEC0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9988"/>
            <a:ext cx="1173163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4" name="Picture 54" descr="Рисунок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15240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9" name="WordArt 55"/>
          <p:cNvSpPr>
            <a:spLocks noChangeArrowheads="1" noChangeShapeType="1" noTextEdit="1"/>
          </p:cNvSpPr>
          <p:nvPr/>
        </p:nvSpPr>
        <p:spPr bwMode="auto">
          <a:xfrm>
            <a:off x="1524000" y="914400"/>
            <a:ext cx="3143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А</a:t>
            </a:r>
          </a:p>
        </p:txBody>
      </p:sp>
      <p:pic>
        <p:nvPicPr>
          <p:cNvPr id="5176" name="Picture 56" descr="HH00882_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52800"/>
            <a:ext cx="10033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1" name="WordArt 57"/>
          <p:cNvSpPr>
            <a:spLocks noChangeArrowheads="1" noChangeShapeType="1" noTextEdit="1"/>
          </p:cNvSpPr>
          <p:nvPr/>
        </p:nvSpPr>
        <p:spPr bwMode="auto">
          <a:xfrm>
            <a:off x="4038600" y="45720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ш</a:t>
            </a:r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 rot="-891827">
            <a:off x="228600" y="3581400"/>
            <a:ext cx="1295400" cy="692150"/>
            <a:chOff x="3587" y="3840"/>
            <a:chExt cx="665" cy="292"/>
          </a:xfrm>
        </p:grpSpPr>
        <p:sp>
          <p:nvSpPr>
            <p:cNvPr id="19507" name="Freeform 71"/>
            <p:cNvSpPr>
              <a:spLocks/>
            </p:cNvSpPr>
            <p:nvPr/>
          </p:nvSpPr>
          <p:spPr bwMode="auto">
            <a:xfrm rot="3038711">
              <a:off x="3781" y="3794"/>
              <a:ext cx="292" cy="384"/>
            </a:xfrm>
            <a:custGeom>
              <a:avLst/>
              <a:gdLst>
                <a:gd name="T0" fmla="*/ 0 w 1200"/>
                <a:gd name="T1" fmla="*/ 82 h 1312"/>
                <a:gd name="T2" fmla="*/ 46 w 1200"/>
                <a:gd name="T3" fmla="*/ 12 h 1312"/>
                <a:gd name="T4" fmla="*/ 57 w 1200"/>
                <a:gd name="T5" fmla="*/ 12 h 1312"/>
                <a:gd name="T6" fmla="*/ 65 w 1200"/>
                <a:gd name="T7" fmla="*/ 20 h 1312"/>
                <a:gd name="T8" fmla="*/ 71 w 1200"/>
                <a:gd name="T9" fmla="*/ 28 h 1312"/>
                <a:gd name="T10" fmla="*/ 65 w 1200"/>
                <a:gd name="T11" fmla="*/ 44 h 1312"/>
                <a:gd name="T12" fmla="*/ 48 w 1200"/>
                <a:gd name="T13" fmla="*/ 69 h 1312"/>
                <a:gd name="T14" fmla="*/ 28 w 1200"/>
                <a:gd name="T15" fmla="*/ 106 h 1312"/>
                <a:gd name="T16" fmla="*/ 23 w 1200"/>
                <a:gd name="T17" fmla="*/ 106 h 1312"/>
                <a:gd name="T18" fmla="*/ 11 w 1200"/>
                <a:gd name="T19" fmla="*/ 98 h 1312"/>
                <a:gd name="T20" fmla="*/ 6 w 1200"/>
                <a:gd name="T21" fmla="*/ 90 h 1312"/>
                <a:gd name="T22" fmla="*/ 0 w 1200"/>
                <a:gd name="T23" fmla="*/ 86 h 13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00"/>
                <a:gd name="T37" fmla="*/ 0 h 1312"/>
                <a:gd name="T38" fmla="*/ 1200 w 1200"/>
                <a:gd name="T39" fmla="*/ 1312 h 13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00" h="1312">
                  <a:moveTo>
                    <a:pt x="0" y="952"/>
                  </a:moveTo>
                  <a:cubicBezTo>
                    <a:pt x="304" y="612"/>
                    <a:pt x="608" y="272"/>
                    <a:pt x="768" y="136"/>
                  </a:cubicBezTo>
                  <a:cubicBezTo>
                    <a:pt x="928" y="0"/>
                    <a:pt x="904" y="120"/>
                    <a:pt x="960" y="136"/>
                  </a:cubicBezTo>
                  <a:cubicBezTo>
                    <a:pt x="1016" y="152"/>
                    <a:pt x="1064" y="200"/>
                    <a:pt x="1104" y="232"/>
                  </a:cubicBezTo>
                  <a:cubicBezTo>
                    <a:pt x="1144" y="264"/>
                    <a:pt x="1200" y="280"/>
                    <a:pt x="1200" y="328"/>
                  </a:cubicBezTo>
                  <a:cubicBezTo>
                    <a:pt x="1200" y="376"/>
                    <a:pt x="1168" y="440"/>
                    <a:pt x="1104" y="520"/>
                  </a:cubicBezTo>
                  <a:cubicBezTo>
                    <a:pt x="1040" y="600"/>
                    <a:pt x="920" y="688"/>
                    <a:pt x="816" y="808"/>
                  </a:cubicBezTo>
                  <a:cubicBezTo>
                    <a:pt x="712" y="928"/>
                    <a:pt x="552" y="1168"/>
                    <a:pt x="480" y="1240"/>
                  </a:cubicBezTo>
                  <a:cubicBezTo>
                    <a:pt x="408" y="1312"/>
                    <a:pt x="432" y="1256"/>
                    <a:pt x="384" y="1240"/>
                  </a:cubicBezTo>
                  <a:cubicBezTo>
                    <a:pt x="336" y="1224"/>
                    <a:pt x="240" y="1176"/>
                    <a:pt x="192" y="1144"/>
                  </a:cubicBezTo>
                  <a:cubicBezTo>
                    <a:pt x="144" y="1112"/>
                    <a:pt x="128" y="1072"/>
                    <a:pt x="96" y="1048"/>
                  </a:cubicBezTo>
                  <a:cubicBezTo>
                    <a:pt x="64" y="1024"/>
                    <a:pt x="32" y="1012"/>
                    <a:pt x="0" y="100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8" name="Freeform 72"/>
            <p:cNvSpPr>
              <a:spLocks/>
            </p:cNvSpPr>
            <p:nvPr/>
          </p:nvSpPr>
          <p:spPr bwMode="auto">
            <a:xfrm rot="3038711">
              <a:off x="4105" y="3893"/>
              <a:ext cx="140" cy="155"/>
            </a:xfrm>
            <a:custGeom>
              <a:avLst/>
              <a:gdLst>
                <a:gd name="T0" fmla="*/ 3 w 576"/>
                <a:gd name="T1" fmla="*/ 41 h 528"/>
                <a:gd name="T2" fmla="*/ 11 w 576"/>
                <a:gd name="T3" fmla="*/ 4 h 528"/>
                <a:gd name="T4" fmla="*/ 23 w 576"/>
                <a:gd name="T5" fmla="*/ 0 h 528"/>
                <a:gd name="T6" fmla="*/ 26 w 576"/>
                <a:gd name="T7" fmla="*/ 4 h 528"/>
                <a:gd name="T8" fmla="*/ 31 w 576"/>
                <a:gd name="T9" fmla="*/ 12 h 528"/>
                <a:gd name="T10" fmla="*/ 34 w 576"/>
                <a:gd name="T11" fmla="*/ 29 h 528"/>
                <a:gd name="T12" fmla="*/ 34 w 576"/>
                <a:gd name="T13" fmla="*/ 33 h 528"/>
                <a:gd name="T14" fmla="*/ 9 w 576"/>
                <a:gd name="T15" fmla="*/ 46 h 528"/>
                <a:gd name="T16" fmla="*/ 3 w 576"/>
                <a:gd name="T17" fmla="*/ 46 h 528"/>
                <a:gd name="T18" fmla="*/ 26 w 576"/>
                <a:gd name="T19" fmla="*/ 25 h 528"/>
                <a:gd name="T20" fmla="*/ 3 w 576"/>
                <a:gd name="T21" fmla="*/ 46 h 528"/>
                <a:gd name="T22" fmla="*/ 23 w 576"/>
                <a:gd name="T23" fmla="*/ 4 h 528"/>
                <a:gd name="T24" fmla="*/ 3 w 576"/>
                <a:gd name="T25" fmla="*/ 46 h 528"/>
                <a:gd name="T26" fmla="*/ 0 w 576"/>
                <a:gd name="T27" fmla="*/ 41 h 5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6"/>
                <a:gd name="T43" fmla="*/ 0 h 528"/>
                <a:gd name="T44" fmla="*/ 576 w 576"/>
                <a:gd name="T45" fmla="*/ 528 h 5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6" h="528">
                  <a:moveTo>
                    <a:pt x="48" y="480"/>
                  </a:moveTo>
                  <a:lnTo>
                    <a:pt x="192" y="48"/>
                  </a:lnTo>
                  <a:lnTo>
                    <a:pt x="384" y="0"/>
                  </a:lnTo>
                  <a:lnTo>
                    <a:pt x="432" y="48"/>
                  </a:lnTo>
                  <a:lnTo>
                    <a:pt x="528" y="144"/>
                  </a:lnTo>
                  <a:lnTo>
                    <a:pt x="576" y="336"/>
                  </a:lnTo>
                  <a:lnTo>
                    <a:pt x="576" y="384"/>
                  </a:lnTo>
                  <a:lnTo>
                    <a:pt x="144" y="528"/>
                  </a:lnTo>
                  <a:lnTo>
                    <a:pt x="48" y="528"/>
                  </a:lnTo>
                  <a:lnTo>
                    <a:pt x="432" y="288"/>
                  </a:lnTo>
                  <a:lnTo>
                    <a:pt x="48" y="528"/>
                  </a:lnTo>
                  <a:lnTo>
                    <a:pt x="384" y="48"/>
                  </a:lnTo>
                  <a:lnTo>
                    <a:pt x="48" y="528"/>
                  </a:lnTo>
                  <a:lnTo>
                    <a:pt x="0" y="480"/>
                  </a:lnTo>
                </a:path>
              </a:pathLst>
            </a:custGeom>
            <a:solidFill>
              <a:srgbClr val="FF0000"/>
            </a:solidFill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9" name="Freeform 73"/>
            <p:cNvSpPr>
              <a:spLocks/>
            </p:cNvSpPr>
            <p:nvPr/>
          </p:nvSpPr>
          <p:spPr bwMode="auto">
            <a:xfrm rot="3038711" flipH="1" flipV="1">
              <a:off x="3595" y="3934"/>
              <a:ext cx="140" cy="155"/>
            </a:xfrm>
            <a:custGeom>
              <a:avLst/>
              <a:gdLst>
                <a:gd name="T0" fmla="*/ 3 w 576"/>
                <a:gd name="T1" fmla="*/ 41 h 528"/>
                <a:gd name="T2" fmla="*/ 11 w 576"/>
                <a:gd name="T3" fmla="*/ 4 h 528"/>
                <a:gd name="T4" fmla="*/ 23 w 576"/>
                <a:gd name="T5" fmla="*/ 0 h 528"/>
                <a:gd name="T6" fmla="*/ 26 w 576"/>
                <a:gd name="T7" fmla="*/ 4 h 528"/>
                <a:gd name="T8" fmla="*/ 31 w 576"/>
                <a:gd name="T9" fmla="*/ 12 h 528"/>
                <a:gd name="T10" fmla="*/ 34 w 576"/>
                <a:gd name="T11" fmla="*/ 29 h 528"/>
                <a:gd name="T12" fmla="*/ 34 w 576"/>
                <a:gd name="T13" fmla="*/ 33 h 528"/>
                <a:gd name="T14" fmla="*/ 9 w 576"/>
                <a:gd name="T15" fmla="*/ 46 h 528"/>
                <a:gd name="T16" fmla="*/ 3 w 576"/>
                <a:gd name="T17" fmla="*/ 46 h 528"/>
                <a:gd name="T18" fmla="*/ 26 w 576"/>
                <a:gd name="T19" fmla="*/ 25 h 528"/>
                <a:gd name="T20" fmla="*/ 3 w 576"/>
                <a:gd name="T21" fmla="*/ 46 h 528"/>
                <a:gd name="T22" fmla="*/ 23 w 576"/>
                <a:gd name="T23" fmla="*/ 4 h 528"/>
                <a:gd name="T24" fmla="*/ 3 w 576"/>
                <a:gd name="T25" fmla="*/ 46 h 528"/>
                <a:gd name="T26" fmla="*/ 0 w 576"/>
                <a:gd name="T27" fmla="*/ 41 h 5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6"/>
                <a:gd name="T43" fmla="*/ 0 h 528"/>
                <a:gd name="T44" fmla="*/ 576 w 576"/>
                <a:gd name="T45" fmla="*/ 528 h 5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6" h="528">
                  <a:moveTo>
                    <a:pt x="48" y="480"/>
                  </a:moveTo>
                  <a:lnTo>
                    <a:pt x="192" y="48"/>
                  </a:lnTo>
                  <a:lnTo>
                    <a:pt x="384" y="0"/>
                  </a:lnTo>
                  <a:lnTo>
                    <a:pt x="432" y="48"/>
                  </a:lnTo>
                  <a:lnTo>
                    <a:pt x="528" y="144"/>
                  </a:lnTo>
                  <a:lnTo>
                    <a:pt x="576" y="336"/>
                  </a:lnTo>
                  <a:lnTo>
                    <a:pt x="576" y="384"/>
                  </a:lnTo>
                  <a:lnTo>
                    <a:pt x="144" y="528"/>
                  </a:lnTo>
                  <a:lnTo>
                    <a:pt x="48" y="528"/>
                  </a:lnTo>
                  <a:lnTo>
                    <a:pt x="432" y="288"/>
                  </a:lnTo>
                  <a:lnTo>
                    <a:pt x="48" y="528"/>
                  </a:lnTo>
                  <a:lnTo>
                    <a:pt x="384" y="48"/>
                  </a:lnTo>
                  <a:lnTo>
                    <a:pt x="48" y="528"/>
                  </a:lnTo>
                  <a:lnTo>
                    <a:pt x="0" y="480"/>
                  </a:lnTo>
                </a:path>
              </a:pathLst>
            </a:custGeom>
            <a:solidFill>
              <a:srgbClr val="FF0000"/>
            </a:solidFill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83" name="WordArt 74"/>
          <p:cNvSpPr>
            <a:spLocks noChangeArrowheads="1" noChangeShapeType="1" noTextEdit="1"/>
          </p:cNvSpPr>
          <p:nvPr/>
        </p:nvSpPr>
        <p:spPr bwMode="auto">
          <a:xfrm>
            <a:off x="4953000" y="838200"/>
            <a:ext cx="3143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К</a:t>
            </a:r>
          </a:p>
        </p:txBody>
      </p:sp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7543800" y="3505200"/>
            <a:ext cx="1143000" cy="762000"/>
            <a:chOff x="2145" y="2768"/>
            <a:chExt cx="1536" cy="1344"/>
          </a:xfrm>
        </p:grpSpPr>
        <p:sp>
          <p:nvSpPr>
            <p:cNvPr id="5196" name="Freeform 76"/>
            <p:cNvSpPr>
              <a:spLocks/>
            </p:cNvSpPr>
            <p:nvPr/>
          </p:nvSpPr>
          <p:spPr bwMode="auto">
            <a:xfrm>
              <a:off x="2642" y="3415"/>
              <a:ext cx="631" cy="697"/>
            </a:xfrm>
            <a:custGeom>
              <a:avLst/>
              <a:gdLst/>
              <a:ahLst/>
              <a:cxnLst>
                <a:cxn ang="0">
                  <a:pos x="174" y="11"/>
                </a:cxn>
                <a:cxn ang="0">
                  <a:pos x="270" y="320"/>
                </a:cxn>
                <a:cxn ang="0">
                  <a:pos x="246" y="677"/>
                </a:cxn>
                <a:cxn ang="0">
                  <a:pos x="66" y="917"/>
                </a:cxn>
                <a:cxn ang="0">
                  <a:pos x="24" y="1007"/>
                </a:cxn>
                <a:cxn ang="0">
                  <a:pos x="210" y="1061"/>
                </a:cxn>
                <a:cxn ang="0">
                  <a:pos x="450" y="1079"/>
                </a:cxn>
                <a:cxn ang="0">
                  <a:pos x="654" y="1061"/>
                </a:cxn>
                <a:cxn ang="0">
                  <a:pos x="822" y="1001"/>
                </a:cxn>
                <a:cxn ang="0">
                  <a:pos x="816" y="935"/>
                </a:cxn>
                <a:cxn ang="0">
                  <a:pos x="696" y="839"/>
                </a:cxn>
                <a:cxn ang="0">
                  <a:pos x="540" y="653"/>
                </a:cxn>
                <a:cxn ang="0">
                  <a:pos x="486" y="317"/>
                </a:cxn>
                <a:cxn ang="0">
                  <a:pos x="528" y="83"/>
                </a:cxn>
                <a:cxn ang="0">
                  <a:pos x="546" y="11"/>
                </a:cxn>
                <a:cxn ang="0">
                  <a:pos x="516" y="17"/>
                </a:cxn>
                <a:cxn ang="0">
                  <a:pos x="360" y="23"/>
                </a:cxn>
                <a:cxn ang="0">
                  <a:pos x="180" y="11"/>
                </a:cxn>
              </a:cxnLst>
              <a:rect l="0" t="0" r="r" b="b"/>
              <a:pathLst>
                <a:path w="849" h="1079">
                  <a:moveTo>
                    <a:pt x="174" y="11"/>
                  </a:moveTo>
                  <a:cubicBezTo>
                    <a:pt x="190" y="64"/>
                    <a:pt x="258" y="209"/>
                    <a:pt x="270" y="320"/>
                  </a:cubicBezTo>
                  <a:cubicBezTo>
                    <a:pt x="282" y="431"/>
                    <a:pt x="280" y="578"/>
                    <a:pt x="246" y="677"/>
                  </a:cubicBezTo>
                  <a:cubicBezTo>
                    <a:pt x="212" y="776"/>
                    <a:pt x="103" y="862"/>
                    <a:pt x="66" y="917"/>
                  </a:cubicBezTo>
                  <a:cubicBezTo>
                    <a:pt x="29" y="972"/>
                    <a:pt x="0" y="983"/>
                    <a:pt x="24" y="1007"/>
                  </a:cubicBezTo>
                  <a:cubicBezTo>
                    <a:pt x="48" y="1031"/>
                    <a:pt x="139" y="1049"/>
                    <a:pt x="210" y="1061"/>
                  </a:cubicBezTo>
                  <a:cubicBezTo>
                    <a:pt x="281" y="1073"/>
                    <a:pt x="376" y="1079"/>
                    <a:pt x="450" y="1079"/>
                  </a:cubicBezTo>
                  <a:cubicBezTo>
                    <a:pt x="524" y="1079"/>
                    <a:pt x="592" y="1074"/>
                    <a:pt x="654" y="1061"/>
                  </a:cubicBezTo>
                  <a:cubicBezTo>
                    <a:pt x="716" y="1048"/>
                    <a:pt x="795" y="1022"/>
                    <a:pt x="822" y="1001"/>
                  </a:cubicBezTo>
                  <a:cubicBezTo>
                    <a:pt x="849" y="980"/>
                    <a:pt x="837" y="962"/>
                    <a:pt x="816" y="935"/>
                  </a:cubicBezTo>
                  <a:cubicBezTo>
                    <a:pt x="795" y="908"/>
                    <a:pt x="742" y="886"/>
                    <a:pt x="696" y="839"/>
                  </a:cubicBezTo>
                  <a:cubicBezTo>
                    <a:pt x="650" y="792"/>
                    <a:pt x="575" y="740"/>
                    <a:pt x="540" y="653"/>
                  </a:cubicBezTo>
                  <a:cubicBezTo>
                    <a:pt x="505" y="566"/>
                    <a:pt x="488" y="412"/>
                    <a:pt x="486" y="317"/>
                  </a:cubicBezTo>
                  <a:cubicBezTo>
                    <a:pt x="484" y="222"/>
                    <a:pt x="518" y="134"/>
                    <a:pt x="528" y="83"/>
                  </a:cubicBezTo>
                  <a:cubicBezTo>
                    <a:pt x="538" y="32"/>
                    <a:pt x="548" y="22"/>
                    <a:pt x="546" y="11"/>
                  </a:cubicBezTo>
                  <a:cubicBezTo>
                    <a:pt x="544" y="0"/>
                    <a:pt x="547" y="15"/>
                    <a:pt x="516" y="17"/>
                  </a:cubicBezTo>
                  <a:cubicBezTo>
                    <a:pt x="485" y="19"/>
                    <a:pt x="416" y="24"/>
                    <a:pt x="360" y="23"/>
                  </a:cubicBezTo>
                  <a:cubicBezTo>
                    <a:pt x="304" y="22"/>
                    <a:pt x="217" y="13"/>
                    <a:pt x="180" y="11"/>
                  </a:cubicBezTo>
                </a:path>
              </a:pathLst>
            </a:custGeom>
            <a:gradFill rotWithShape="1">
              <a:gsLst>
                <a:gs pos="0">
                  <a:srgbClr val="00FFFF"/>
                </a:gs>
                <a:gs pos="50000">
                  <a:schemeClr val="bg1"/>
                </a:gs>
                <a:gs pos="100000">
                  <a:srgbClr val="00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503" name="Group 77"/>
            <p:cNvGrpSpPr>
              <a:grpSpLocks/>
            </p:cNvGrpSpPr>
            <p:nvPr/>
          </p:nvGrpSpPr>
          <p:grpSpPr bwMode="auto">
            <a:xfrm>
              <a:off x="2145" y="2768"/>
              <a:ext cx="1536" cy="672"/>
              <a:chOff x="2145" y="2768"/>
              <a:chExt cx="1536" cy="672"/>
            </a:xfrm>
          </p:grpSpPr>
          <p:sp>
            <p:nvSpPr>
              <p:cNvPr id="5198" name="Freeform 78"/>
              <p:cNvSpPr>
                <a:spLocks/>
              </p:cNvSpPr>
              <p:nvPr/>
            </p:nvSpPr>
            <p:spPr bwMode="auto">
              <a:xfrm>
                <a:off x="2145" y="2978"/>
                <a:ext cx="1536" cy="462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272" y="392"/>
                  </a:cxn>
                  <a:cxn ang="0">
                    <a:pos x="792" y="640"/>
                  </a:cxn>
                  <a:cxn ang="0">
                    <a:pos x="1640" y="632"/>
                  </a:cxn>
                  <a:cxn ang="0">
                    <a:pos x="2080" y="392"/>
                  </a:cxn>
                  <a:cxn ang="0">
                    <a:pos x="2344" y="0"/>
                  </a:cxn>
                </a:cxnLst>
                <a:rect l="0" t="0" r="r" b="b"/>
                <a:pathLst>
                  <a:path w="2344" h="680">
                    <a:moveTo>
                      <a:pt x="0" y="56"/>
                    </a:moveTo>
                    <a:cubicBezTo>
                      <a:pt x="65" y="185"/>
                      <a:pt x="140" y="295"/>
                      <a:pt x="272" y="392"/>
                    </a:cubicBezTo>
                    <a:cubicBezTo>
                      <a:pt x="404" y="489"/>
                      <a:pt x="564" y="600"/>
                      <a:pt x="792" y="640"/>
                    </a:cubicBezTo>
                    <a:cubicBezTo>
                      <a:pt x="1020" y="680"/>
                      <a:pt x="1425" y="673"/>
                      <a:pt x="1640" y="632"/>
                    </a:cubicBezTo>
                    <a:cubicBezTo>
                      <a:pt x="1855" y="591"/>
                      <a:pt x="1963" y="497"/>
                      <a:pt x="2080" y="392"/>
                    </a:cubicBezTo>
                    <a:cubicBezTo>
                      <a:pt x="2197" y="287"/>
                      <a:pt x="2274" y="153"/>
                      <a:pt x="2344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33CCCC"/>
                  </a:gs>
                  <a:gs pos="100000">
                    <a:schemeClr val="bg1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505" name="Oval 79"/>
              <p:cNvSpPr>
                <a:spLocks noChangeArrowheads="1"/>
              </p:cNvSpPr>
              <p:nvPr/>
            </p:nvSpPr>
            <p:spPr bwMode="auto">
              <a:xfrm>
                <a:off x="2145" y="2768"/>
                <a:ext cx="1536" cy="43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>
                  <a:latin typeface="Baskerville Old Face" pitchFamily="18" charset="0"/>
                </a:endParaRPr>
              </a:p>
            </p:txBody>
          </p:sp>
          <p:pic>
            <p:nvPicPr>
              <p:cNvPr id="19506" name="Picture 80" descr="uz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9" y="3249"/>
                <a:ext cx="98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485" name="WordArt 81"/>
          <p:cNvSpPr>
            <a:spLocks noChangeArrowheads="1" noChangeShapeType="1" noTextEdit="1"/>
          </p:cNvSpPr>
          <p:nvPr/>
        </p:nvSpPr>
        <p:spPr bwMode="auto">
          <a:xfrm>
            <a:off x="1295400" y="4724400"/>
            <a:ext cx="3143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9525">
                  <a:solidFill>
                    <a:srgbClr val="0C26EA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В</a:t>
            </a:r>
          </a:p>
        </p:txBody>
      </p:sp>
      <p:pic>
        <p:nvPicPr>
          <p:cNvPr id="5202" name="Picture 82" descr="Рисунок2[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12096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7" name="WordArt 83"/>
          <p:cNvSpPr>
            <a:spLocks noChangeArrowheads="1" noChangeShapeType="1" noTextEdit="1"/>
          </p:cNvSpPr>
          <p:nvPr/>
        </p:nvSpPr>
        <p:spPr bwMode="auto">
          <a:xfrm>
            <a:off x="7315200" y="838200"/>
            <a:ext cx="3143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9525">
                  <a:solidFill>
                    <a:srgbClr val="0C26EA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М</a:t>
            </a:r>
          </a:p>
        </p:txBody>
      </p:sp>
      <p:pic>
        <p:nvPicPr>
          <p:cNvPr id="5204" name="Picture 84" descr="Рисунок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24200"/>
            <a:ext cx="1041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9" name="WordArt 85"/>
          <p:cNvSpPr>
            <a:spLocks noChangeArrowheads="1" noChangeShapeType="1" noTextEdit="1"/>
          </p:cNvSpPr>
          <p:nvPr/>
        </p:nvSpPr>
        <p:spPr bwMode="auto">
          <a:xfrm>
            <a:off x="7086600" y="4495800"/>
            <a:ext cx="3143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9525">
                  <a:solidFill>
                    <a:srgbClr val="0C26EA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19490" name="Oval 86"/>
          <p:cNvSpPr>
            <a:spLocks noChangeArrowheads="1"/>
          </p:cNvSpPr>
          <p:nvPr/>
        </p:nvSpPr>
        <p:spPr bwMode="auto">
          <a:xfrm>
            <a:off x="4800600" y="1524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C26E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19491" name="Oval 88"/>
          <p:cNvSpPr>
            <a:spLocks noChangeArrowheads="1"/>
          </p:cNvSpPr>
          <p:nvPr/>
        </p:nvSpPr>
        <p:spPr bwMode="auto">
          <a:xfrm>
            <a:off x="1447800" y="3048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C26E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19492" name="Oval 89"/>
          <p:cNvSpPr>
            <a:spLocks noChangeArrowheads="1"/>
          </p:cNvSpPr>
          <p:nvPr/>
        </p:nvSpPr>
        <p:spPr bwMode="auto">
          <a:xfrm>
            <a:off x="7239000" y="1524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C26E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19493" name="Oval 90"/>
          <p:cNvSpPr>
            <a:spLocks noChangeArrowheads="1"/>
          </p:cNvSpPr>
          <p:nvPr/>
        </p:nvSpPr>
        <p:spPr bwMode="auto">
          <a:xfrm>
            <a:off x="6934200" y="39624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C26E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19494" name="Oval 91"/>
          <p:cNvSpPr>
            <a:spLocks noChangeArrowheads="1"/>
          </p:cNvSpPr>
          <p:nvPr/>
        </p:nvSpPr>
        <p:spPr bwMode="auto">
          <a:xfrm>
            <a:off x="3962400" y="38862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C26E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19495" name="Oval 92"/>
          <p:cNvSpPr>
            <a:spLocks noChangeArrowheads="1"/>
          </p:cNvSpPr>
          <p:nvPr/>
        </p:nvSpPr>
        <p:spPr bwMode="auto">
          <a:xfrm>
            <a:off x="1143000" y="4038600"/>
            <a:ext cx="533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C26E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19496" name="WordArt 93"/>
          <p:cNvSpPr>
            <a:spLocks noChangeArrowheads="1" noChangeShapeType="1" noTextEdit="1"/>
          </p:cNvSpPr>
          <p:nvPr/>
        </p:nvSpPr>
        <p:spPr bwMode="auto">
          <a:xfrm>
            <a:off x="1524000" y="304800"/>
            <a:ext cx="238125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solidFill>
                  <a:schemeClr val="accent2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9497" name="WordArt 94"/>
          <p:cNvSpPr>
            <a:spLocks noChangeArrowheads="1" noChangeShapeType="1" noTextEdit="1"/>
          </p:cNvSpPr>
          <p:nvPr/>
        </p:nvSpPr>
        <p:spPr bwMode="auto">
          <a:xfrm>
            <a:off x="4953000" y="228600"/>
            <a:ext cx="238125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solidFill>
                  <a:schemeClr val="accent2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9498" name="WordArt 95"/>
          <p:cNvSpPr>
            <a:spLocks noChangeArrowheads="1" noChangeShapeType="1" noTextEdit="1"/>
          </p:cNvSpPr>
          <p:nvPr/>
        </p:nvSpPr>
        <p:spPr bwMode="auto">
          <a:xfrm>
            <a:off x="7391400" y="228600"/>
            <a:ext cx="238125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solidFill>
                  <a:schemeClr val="accent2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9499" name="WordArt 96"/>
          <p:cNvSpPr>
            <a:spLocks noChangeArrowheads="1" noChangeShapeType="1" noTextEdit="1"/>
          </p:cNvSpPr>
          <p:nvPr/>
        </p:nvSpPr>
        <p:spPr bwMode="auto">
          <a:xfrm>
            <a:off x="1295400" y="4038600"/>
            <a:ext cx="238125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solidFill>
                  <a:schemeClr val="accent2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9500" name="WordArt 97"/>
          <p:cNvSpPr>
            <a:spLocks noChangeArrowheads="1" noChangeShapeType="1" noTextEdit="1"/>
          </p:cNvSpPr>
          <p:nvPr/>
        </p:nvSpPr>
        <p:spPr bwMode="auto">
          <a:xfrm>
            <a:off x="4114800" y="3886200"/>
            <a:ext cx="238125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solidFill>
                  <a:schemeClr val="accent2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9501" name="WordArt 98"/>
          <p:cNvSpPr>
            <a:spLocks noChangeArrowheads="1" noChangeShapeType="1" noTextEdit="1"/>
          </p:cNvSpPr>
          <p:nvPr/>
        </p:nvSpPr>
        <p:spPr bwMode="auto">
          <a:xfrm>
            <a:off x="7086600" y="4038600"/>
            <a:ext cx="238125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solidFill>
                  <a:schemeClr val="accent2"/>
                </a:solidFill>
                <a:latin typeface="Arial"/>
                <a:cs typeface="Arial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7.88159E-6 L 0.47501 -0.24423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08973E-6 L 0.20833 0.29973 " pathEditMode="relative" ptsTypes="AA">
                                      <p:cBhvr>
                                        <p:cTn id="10" dur="20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1619E-6 L 0.43334 -0.22201 " pathEditMode="relative" ptsTypes="AA">
                                      <p:cBhvr>
                                        <p:cTn id="14" dur="20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22849E-6 L -0.40833 -0.18871 " pathEditMode="relative" ptsTypes="AA">
                                      <p:cBhvr>
                                        <p:cTn id="18" dur="2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9778E-7 L 0.08333 0.29972 " pathEditMode="relative" ptsTypes="AA">
                                      <p:cBhvr>
                                        <p:cTn id="22" dur="2000" fill="hold"/>
                                        <p:tgtEl>
                                          <p:spTgt spid="5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32562E-7 L -0.74167 0.32193 " pathEditMode="relative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SEAFD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7925"/>
            <a:ext cx="19812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 descr="D:\Каталог картинок\С\SLED 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" t="26028" r="-1370" b="28767"/>
          <a:stretch>
            <a:fillRect/>
          </a:stretch>
        </p:blipFill>
        <p:spPr bwMode="auto">
          <a:xfrm>
            <a:off x="1600200" y="184150"/>
            <a:ext cx="3048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LEAFC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67504">
            <a:off x="3776663" y="1384300"/>
            <a:ext cx="22860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FSTNR1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15304" flipH="1">
            <a:off x="5791200" y="228600"/>
            <a:ext cx="5111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PLNTC0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90600"/>
            <a:ext cx="1539875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9" descr="PLNTC0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838200"/>
            <a:ext cx="1539875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Oval 10"/>
          <p:cNvSpPr>
            <a:spLocks noChangeArrowheads="1"/>
          </p:cNvSpPr>
          <p:nvPr/>
        </p:nvSpPr>
        <p:spPr bwMode="auto">
          <a:xfrm>
            <a:off x="533400" y="4343400"/>
            <a:ext cx="1295400" cy="1295400"/>
          </a:xfrm>
          <a:prstGeom prst="ellips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20489" name="Oval 11"/>
          <p:cNvSpPr>
            <a:spLocks noChangeArrowheads="1"/>
          </p:cNvSpPr>
          <p:nvPr/>
        </p:nvSpPr>
        <p:spPr bwMode="auto">
          <a:xfrm>
            <a:off x="2209800" y="4343400"/>
            <a:ext cx="1295400" cy="1295400"/>
          </a:xfrm>
          <a:prstGeom prst="ellips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20490" name="Oval 12"/>
          <p:cNvSpPr>
            <a:spLocks noChangeArrowheads="1"/>
          </p:cNvSpPr>
          <p:nvPr/>
        </p:nvSpPr>
        <p:spPr bwMode="auto">
          <a:xfrm>
            <a:off x="3962400" y="4343400"/>
            <a:ext cx="1295400" cy="1295400"/>
          </a:xfrm>
          <a:prstGeom prst="ellips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20491" name="Oval 13"/>
          <p:cNvSpPr>
            <a:spLocks noChangeArrowheads="1"/>
          </p:cNvSpPr>
          <p:nvPr/>
        </p:nvSpPr>
        <p:spPr bwMode="auto">
          <a:xfrm>
            <a:off x="5638800" y="4343400"/>
            <a:ext cx="1295400" cy="1295400"/>
          </a:xfrm>
          <a:prstGeom prst="ellips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20492" name="Oval 14"/>
          <p:cNvSpPr>
            <a:spLocks noChangeArrowheads="1"/>
          </p:cNvSpPr>
          <p:nvPr/>
        </p:nvSpPr>
        <p:spPr bwMode="auto">
          <a:xfrm>
            <a:off x="7239000" y="4343400"/>
            <a:ext cx="1295400" cy="1295400"/>
          </a:xfrm>
          <a:prstGeom prst="ellips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20493" name="WordArt 15"/>
          <p:cNvSpPr>
            <a:spLocks noChangeArrowheads="1" noChangeShapeType="1" noTextEdit="1"/>
          </p:cNvSpPr>
          <p:nvPr/>
        </p:nvSpPr>
        <p:spPr bwMode="auto">
          <a:xfrm>
            <a:off x="914400" y="2971800"/>
            <a:ext cx="533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28575">
                  <a:solidFill>
                    <a:srgbClr val="FF5050"/>
                  </a:solidFill>
                  <a:round/>
                  <a:headEnd/>
                  <a:tailEnd/>
                </a:ln>
                <a:solidFill>
                  <a:srgbClr val="00CC66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20494" name="WordArt 16"/>
          <p:cNvSpPr>
            <a:spLocks noChangeArrowheads="1" noChangeShapeType="1" noTextEdit="1"/>
          </p:cNvSpPr>
          <p:nvPr/>
        </p:nvSpPr>
        <p:spPr bwMode="auto">
          <a:xfrm>
            <a:off x="2895600" y="1981200"/>
            <a:ext cx="533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28575">
                  <a:solidFill>
                    <a:srgbClr val="FF5050"/>
                  </a:solidFill>
                  <a:round/>
                  <a:headEnd/>
                  <a:tailEnd/>
                </a:ln>
                <a:solidFill>
                  <a:srgbClr val="00CC66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20495" name="WordArt 17"/>
          <p:cNvSpPr>
            <a:spLocks noChangeArrowheads="1" noChangeShapeType="1" noTextEdit="1"/>
          </p:cNvSpPr>
          <p:nvPr/>
        </p:nvSpPr>
        <p:spPr bwMode="auto">
          <a:xfrm>
            <a:off x="4572000" y="3048000"/>
            <a:ext cx="533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28575">
                  <a:solidFill>
                    <a:srgbClr val="FF5050"/>
                  </a:solidFill>
                  <a:round/>
                  <a:headEnd/>
                  <a:tailEnd/>
                </a:ln>
                <a:solidFill>
                  <a:srgbClr val="00CC66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0496" name="WordArt 18"/>
          <p:cNvSpPr>
            <a:spLocks noChangeArrowheads="1" noChangeShapeType="1" noTextEdit="1"/>
          </p:cNvSpPr>
          <p:nvPr/>
        </p:nvSpPr>
        <p:spPr bwMode="auto">
          <a:xfrm>
            <a:off x="6096000" y="2667000"/>
            <a:ext cx="533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28575">
                  <a:solidFill>
                    <a:srgbClr val="FF5050"/>
                  </a:solidFill>
                  <a:round/>
                  <a:headEnd/>
                  <a:tailEnd/>
                </a:ln>
                <a:solidFill>
                  <a:srgbClr val="00CC66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0497" name="WordArt 19"/>
          <p:cNvSpPr>
            <a:spLocks noChangeArrowheads="1" noChangeShapeType="1" noTextEdit="1"/>
          </p:cNvSpPr>
          <p:nvPr/>
        </p:nvSpPr>
        <p:spPr bwMode="auto">
          <a:xfrm>
            <a:off x="7772400" y="2971800"/>
            <a:ext cx="533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28575">
                  <a:solidFill>
                    <a:srgbClr val="FF5050"/>
                  </a:solidFill>
                  <a:round/>
                  <a:headEnd/>
                  <a:tailEnd/>
                </a:ln>
                <a:solidFill>
                  <a:srgbClr val="00CC66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4116" name="WordArt 20"/>
          <p:cNvSpPr>
            <a:spLocks noChangeArrowheads="1" noChangeShapeType="1" noTextEdit="1"/>
          </p:cNvSpPr>
          <p:nvPr/>
        </p:nvSpPr>
        <p:spPr bwMode="auto">
          <a:xfrm>
            <a:off x="914400" y="4648200"/>
            <a:ext cx="533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2857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4117" name="WordArt 21"/>
          <p:cNvSpPr>
            <a:spLocks noChangeArrowheads="1" noChangeShapeType="1" noTextEdit="1"/>
          </p:cNvSpPr>
          <p:nvPr/>
        </p:nvSpPr>
        <p:spPr bwMode="auto">
          <a:xfrm>
            <a:off x="2590800" y="4648200"/>
            <a:ext cx="533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2857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4118" name="WordArt 22"/>
          <p:cNvSpPr>
            <a:spLocks noChangeArrowheads="1" noChangeShapeType="1" noTextEdit="1"/>
          </p:cNvSpPr>
          <p:nvPr/>
        </p:nvSpPr>
        <p:spPr bwMode="auto">
          <a:xfrm>
            <a:off x="4343400" y="4648200"/>
            <a:ext cx="533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2857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4119" name="WordArt 23"/>
          <p:cNvSpPr>
            <a:spLocks noChangeArrowheads="1" noChangeShapeType="1" noTextEdit="1"/>
          </p:cNvSpPr>
          <p:nvPr/>
        </p:nvSpPr>
        <p:spPr bwMode="auto">
          <a:xfrm>
            <a:off x="6019800" y="4572000"/>
            <a:ext cx="533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2857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Г</a:t>
            </a:r>
          </a:p>
        </p:txBody>
      </p:sp>
      <p:sp>
        <p:nvSpPr>
          <p:cNvPr id="4120" name="WordArt 24"/>
          <p:cNvSpPr>
            <a:spLocks noChangeArrowheads="1" noChangeShapeType="1" noTextEdit="1"/>
          </p:cNvSpPr>
          <p:nvPr/>
        </p:nvSpPr>
        <p:spPr bwMode="auto">
          <a:xfrm>
            <a:off x="7543800" y="4648200"/>
            <a:ext cx="533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2857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" grpId="0" animBg="1"/>
      <p:bldP spid="4117" grpId="0" animBg="1"/>
      <p:bldP spid="4118" grpId="0" animBg="1"/>
      <p:bldP spid="4119" grpId="0" animBg="1"/>
      <p:bldP spid="41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81200" y="2667000"/>
            <a:ext cx="1042988" cy="1042988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3075" name="AutoShape 5"/>
          <p:cNvSpPr>
            <a:spLocks noChangeArrowheads="1"/>
          </p:cNvSpPr>
          <p:nvPr/>
        </p:nvSpPr>
        <p:spPr bwMode="auto">
          <a:xfrm>
            <a:off x="2209800" y="5410200"/>
            <a:ext cx="914400" cy="914400"/>
          </a:xfrm>
          <a:prstGeom prst="irregularSeal2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Baskerville Old Face" pitchFamily="18" charset="0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5334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533400" y="0"/>
            <a:ext cx="8305800" cy="3124200"/>
          </a:xfrm>
          <a:prstGeom prst="sun">
            <a:avLst>
              <a:gd name="adj" fmla="val 25000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>
                <a:latin typeface="Times New Roman" pitchFamily="18" charset="0"/>
              </a:rPr>
              <a:t>Фонематические процессы</a:t>
            </a:r>
          </a:p>
          <a:p>
            <a:pPr algn="ctr" eaLnBrk="1" hangingPunct="1">
              <a:buFontTx/>
              <a:buNone/>
            </a:pPr>
            <a:r>
              <a:rPr lang="ru-RU" altLang="ru-RU" sz="2400" b="1">
                <a:latin typeface="Times New Roman" pitchFamily="18" charset="0"/>
              </a:rPr>
              <a:t>включают:</a:t>
            </a:r>
            <a:r>
              <a:rPr lang="ru-RU" altLang="ru-RU" sz="2400">
                <a:latin typeface="Times New Roman" pitchFamily="18" charset="0"/>
              </a:rPr>
              <a:t> </a:t>
            </a:r>
          </a:p>
        </p:txBody>
      </p:sp>
      <p:sp>
        <p:nvSpPr>
          <p:cNvPr id="25609" name="Cloud"/>
          <p:cNvSpPr>
            <a:spLocks noChangeAspect="1" noEditPoints="1" noChangeArrowheads="1"/>
          </p:cNvSpPr>
          <p:nvPr/>
        </p:nvSpPr>
        <p:spPr bwMode="auto">
          <a:xfrm>
            <a:off x="228600" y="2743200"/>
            <a:ext cx="4114800" cy="1838325"/>
          </a:xfrm>
          <a:custGeom>
            <a:avLst/>
            <a:gdLst>
              <a:gd name="T0" fmla="*/ 2431542 w 21600"/>
              <a:gd name="T1" fmla="*/ 78227793 h 21600"/>
              <a:gd name="T2" fmla="*/ 391934700 w 21600"/>
              <a:gd name="T3" fmla="*/ 156288945 h 21600"/>
              <a:gd name="T4" fmla="*/ 783216176 w 21600"/>
              <a:gd name="T5" fmla="*/ 78227793 h 21600"/>
              <a:gd name="T6" fmla="*/ 391934700 w 21600"/>
              <a:gd name="T7" fmla="*/ 89454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ru-RU" altLang="ru-RU" sz="1800" b="1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altLang="ru-RU" sz="1800" b="1">
                <a:latin typeface="Times New Roman" pitchFamily="18" charset="0"/>
              </a:rPr>
              <a:t>ФОНЕМАТИЧЕСКИЙ</a:t>
            </a:r>
          </a:p>
          <a:p>
            <a:pPr algn="ctr" eaLnBrk="1" hangingPunct="1">
              <a:buFontTx/>
              <a:buNone/>
            </a:pPr>
            <a:r>
              <a:rPr lang="ru-RU" altLang="ru-RU" sz="1800" b="1">
                <a:latin typeface="Times New Roman" pitchFamily="18" charset="0"/>
              </a:rPr>
              <a:t>СЛУХ</a:t>
            </a:r>
          </a:p>
        </p:txBody>
      </p:sp>
      <p:sp>
        <p:nvSpPr>
          <p:cNvPr id="25610" name="Cloud"/>
          <p:cNvSpPr>
            <a:spLocks noChangeAspect="1" noEditPoints="1" noChangeArrowheads="1"/>
          </p:cNvSpPr>
          <p:nvPr/>
        </p:nvSpPr>
        <p:spPr bwMode="auto">
          <a:xfrm>
            <a:off x="4800600" y="3276600"/>
            <a:ext cx="3886200" cy="1838325"/>
          </a:xfrm>
          <a:custGeom>
            <a:avLst/>
            <a:gdLst>
              <a:gd name="T0" fmla="*/ 2168716 w 21600"/>
              <a:gd name="T1" fmla="*/ 78227793 h 21600"/>
              <a:gd name="T2" fmla="*/ 349596075 w 21600"/>
              <a:gd name="T3" fmla="*/ 156288945 h 21600"/>
              <a:gd name="T4" fmla="*/ 698609580 w 21600"/>
              <a:gd name="T5" fmla="*/ 78227793 h 21600"/>
              <a:gd name="T6" fmla="*/ 349596075 w 21600"/>
              <a:gd name="T7" fmla="*/ 89454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ru-RU" altLang="ru-RU" sz="1800" b="1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altLang="ru-RU" sz="1800" b="1">
                <a:latin typeface="Times New Roman" pitchFamily="18" charset="0"/>
              </a:rPr>
              <a:t>ФОНЕМАТИЧЕСКОЕ ВОСПРИЯТИЕ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6111 C 0.12326 -0.06111 0.25416 0.08565 0.25416 0.26667 C 0.25416 0.44722 0.12326 0.59445 -0.0375 0.59445 C -0.19844 0.59445 -0.32917 0.44722 -0.32917 0.26667 C -0.32917 0.08565 -0.19844 -0.06111 -0.0375 -0.06111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nimBg="1"/>
      <p:bldP spid="25609" grpId="0" animBg="1"/>
      <p:bldP spid="256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altLang="ru-RU" sz="4800" smtClean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138113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Baskerville Old Face" pitchFamily="18" charset="0"/>
              </a:rPr>
              <a:t>Нарушение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Baskerville Old Face" pitchFamily="18" charset="0"/>
              </a:rPr>
              <a:t> фонематического восприятия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latin typeface="Baskerville Old Face" pitchFamily="18" charset="0"/>
              </a:rPr>
              <a:t> </a:t>
            </a:r>
            <a:r>
              <a:rPr lang="ru-RU" altLang="ru-RU" sz="4400" b="1">
                <a:latin typeface="Baskerville Old Face" pitchFamily="18" charset="0"/>
              </a:rPr>
              <a:t>мешает детям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Baskerville Old Face" pitchFamily="18" charset="0"/>
              </a:rPr>
              <a:t>овладеть в нужной степени: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3600" b="1">
              <a:latin typeface="Baskerville Old Face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altLang="ru-RU" sz="4000" b="1">
                <a:latin typeface="Baskerville Old Face" pitchFamily="18" charset="0"/>
              </a:rPr>
              <a:t>   </a:t>
            </a:r>
            <a:r>
              <a:rPr lang="ru-RU" altLang="ru-RU" sz="4000" b="1" i="1">
                <a:latin typeface="Baskerville Old Face" pitchFamily="18" charset="0"/>
              </a:rPr>
              <a:t>словарным запасом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4000" b="1" i="1">
                <a:latin typeface="Baskerville Old Face" pitchFamily="18" charset="0"/>
              </a:rPr>
              <a:t>   грамматическим строем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4000" b="1" i="1">
                <a:latin typeface="Baskerville Old Face" pitchFamily="18" charset="0"/>
              </a:rPr>
              <a:t>   тормозит развитие связной речи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АГАДЖАНЯН\ЛОГОПЕД\3_5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391400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Обследование речи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990600" y="1676400"/>
          <a:ext cx="6757988" cy="3427413"/>
        </p:xfrm>
        <a:graphic>
          <a:graphicData uri="http://schemas.openxmlformats.org/drawingml/2006/table">
            <a:tbl>
              <a:tblPr/>
              <a:tblGrid>
                <a:gridCol w="1092200"/>
                <a:gridCol w="1889125"/>
                <a:gridCol w="1887538"/>
                <a:gridCol w="1889125"/>
              </a:tblGrid>
              <a:tr h="1712913">
                <a:tc>
                  <a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Обследовано человек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Нарушения устной речи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фонематические нарушения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1а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1б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1в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838200" y="292100"/>
            <a:ext cx="7848600" cy="608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6600FF"/>
                </a:solidFill>
                <a:latin typeface="Baskerville Old Face" pitchFamily="18" charset="0"/>
              </a:rPr>
              <a:t>Нарушение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6600FF"/>
                </a:solidFill>
                <a:latin typeface="Baskerville Old Face" pitchFamily="18" charset="0"/>
              </a:rPr>
              <a:t> фонематического восприятия</a:t>
            </a:r>
            <a:endParaRPr lang="ru-RU" altLang="ru-RU" b="1">
              <a:solidFill>
                <a:srgbClr val="6600FF"/>
              </a:solidFill>
              <a:latin typeface="Times New Roman" pitchFamily="18" charset="0"/>
            </a:endParaRPr>
          </a:p>
          <a:p>
            <a:pPr eaLnBrk="1" hangingPunct="1"/>
            <a:r>
              <a:rPr lang="ru-RU" altLang="ru-RU" b="1">
                <a:latin typeface="Times New Roman" pitchFamily="18" charset="0"/>
              </a:rPr>
              <a:t>затруднения при дифференциации акустически близких звуков (например: В-ВЬ, Б-П, З-Ж и т.д.);</a:t>
            </a:r>
          </a:p>
          <a:p>
            <a:pPr eaLnBrk="1" hangingPunct="1"/>
            <a:r>
              <a:rPr lang="ru-RU" altLang="ru-RU" b="1">
                <a:latin typeface="Times New Roman" pitchFamily="18" charset="0"/>
              </a:rPr>
              <a:t>неумение определить место, количество и последовательность слов в предложении, слогов и звуков в словах;</a:t>
            </a:r>
          </a:p>
          <a:p>
            <a:pPr eaLnBrk="1" hangingPunct="1"/>
            <a:r>
              <a:rPr lang="ru-RU" altLang="ru-RU" b="1">
                <a:latin typeface="Times New Roman" pitchFamily="18" charset="0"/>
              </a:rPr>
              <a:t>невозможность подобрать слово с определённым количеством слогов или с определённым звуком.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latin typeface="Times New Roman" pitchFamily="18" charset="0"/>
            </a:endParaRPr>
          </a:p>
        </p:txBody>
      </p:sp>
      <p:sp>
        <p:nvSpPr>
          <p:cNvPr id="7171" name="Содержимое 4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j0217698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4419600"/>
            <a:ext cx="2209800" cy="2001838"/>
          </a:xfrm>
        </p:spPr>
      </p:pic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425450"/>
            <a:ext cx="8915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>
                <a:latin typeface="Baskerville Old Face" pitchFamily="18" charset="0"/>
              </a:rPr>
              <a:t>   </a:t>
            </a:r>
            <a:r>
              <a:rPr lang="ru-RU" altLang="ru-RU" sz="4000" b="1">
                <a:latin typeface="Baskerville Old Face" pitchFamily="18" charset="0"/>
              </a:rPr>
              <a:t>При чтении типичны ошибки:</a:t>
            </a:r>
            <a:endParaRPr lang="ru-RU" altLang="ru-RU" sz="4000">
              <a:latin typeface="Baskerville Old Face" pitchFamily="18" charset="0"/>
            </a:endParaRPr>
          </a:p>
          <a:p>
            <a:pPr eaLnBrk="1" hangingPunct="1"/>
            <a:r>
              <a:rPr lang="ru-RU" altLang="ru-RU">
                <a:latin typeface="Baskerville Old Face" pitchFamily="18" charset="0"/>
              </a:rPr>
              <a:t>трудности слияния звуков в слоги и слова;</a:t>
            </a:r>
          </a:p>
          <a:p>
            <a:pPr eaLnBrk="1" hangingPunct="1"/>
            <a:r>
              <a:rPr lang="ru-RU" altLang="ru-RU">
                <a:latin typeface="Baskerville Old Face" pitchFamily="18" charset="0"/>
              </a:rPr>
              <a:t>взаимные замены фонетически или    артикуляционно близких согласных звуков (свистящих - шипящих, твёрдых - мягких, звонких – глухих);</a:t>
            </a:r>
          </a:p>
          <a:p>
            <a:pPr eaLnBrk="1" hangingPunct="1"/>
            <a:r>
              <a:rPr lang="ru-RU" altLang="ru-RU">
                <a:latin typeface="Baskerville Old Face" pitchFamily="18" charset="0"/>
              </a:rPr>
              <a:t>побуквенное чтение;</a:t>
            </a:r>
          </a:p>
          <a:p>
            <a:pPr eaLnBrk="1" hangingPunct="1"/>
            <a:r>
              <a:rPr lang="ru-RU" altLang="ru-RU">
                <a:latin typeface="Baskerville Old Face" pitchFamily="18" charset="0"/>
              </a:rPr>
              <a:t>искажение слоговой структуры слов;</a:t>
            </a:r>
          </a:p>
          <a:p>
            <a:pPr eaLnBrk="1" hangingPunct="1"/>
            <a:r>
              <a:rPr lang="ru-RU" altLang="ru-RU">
                <a:latin typeface="Baskerville Old Face" pitchFamily="18" charset="0"/>
              </a:rPr>
              <a:t>слишком медленный темп чтения;</a:t>
            </a:r>
          </a:p>
          <a:p>
            <a:pPr eaLnBrk="1" hangingPunct="1"/>
            <a:r>
              <a:rPr lang="ru-RU" altLang="ru-RU">
                <a:latin typeface="Baskerville Old Face" pitchFamily="18" charset="0"/>
              </a:rPr>
              <a:t>нарушения понимания прочитанного.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6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6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6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304800" y="647700"/>
            <a:ext cx="8610600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4000" b="1">
                <a:latin typeface="Baskerville Old Face" pitchFamily="18" charset="0"/>
              </a:rPr>
              <a:t>К недостаткам письма относятся:</a:t>
            </a:r>
          </a:p>
          <a:p>
            <a:pPr algn="ctr" eaLnBrk="1" hangingPunct="1">
              <a:buFontTx/>
              <a:buNone/>
            </a:pPr>
            <a:endParaRPr lang="ru-RU" altLang="ru-RU" sz="4000">
              <a:latin typeface="Baskerville Old Face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>
                <a:latin typeface="Baskerville Old Face" pitchFamily="18" charset="0"/>
              </a:rPr>
              <a:t>     замены букв, пропуски гласных;</a:t>
            </a:r>
          </a:p>
          <a:p>
            <a:pPr eaLnBrk="1" hangingPunct="1">
              <a:buFontTx/>
              <a:buNone/>
            </a:pPr>
            <a:r>
              <a:rPr lang="ru-RU" altLang="ru-RU">
                <a:latin typeface="Baskerville Old Face" pitchFamily="18" charset="0"/>
              </a:rPr>
              <a:t>     пропуски согласных в их стечении;</a:t>
            </a:r>
          </a:p>
          <a:p>
            <a:pPr eaLnBrk="1" hangingPunct="1">
              <a:buFontTx/>
              <a:buNone/>
            </a:pPr>
            <a:r>
              <a:rPr lang="ru-RU" altLang="ru-RU">
                <a:latin typeface="Baskerville Old Face" pitchFamily="18" charset="0"/>
              </a:rPr>
              <a:t>     слияние слов на письме;</a:t>
            </a:r>
          </a:p>
          <a:p>
            <a:pPr eaLnBrk="1" hangingPunct="1">
              <a:buFontTx/>
              <a:buNone/>
            </a:pPr>
            <a:r>
              <a:rPr lang="ru-RU" altLang="ru-RU">
                <a:latin typeface="Baskerville Old Face" pitchFamily="18" charset="0"/>
              </a:rPr>
              <a:t>     раздельное написание частей одного слова;</a:t>
            </a:r>
          </a:p>
          <a:p>
            <a:pPr eaLnBrk="1" hangingPunct="1">
              <a:buFontTx/>
              <a:buNone/>
            </a:pPr>
            <a:r>
              <a:rPr lang="ru-RU" altLang="ru-RU">
                <a:latin typeface="Baskerville Old Face" pitchFamily="18" charset="0"/>
              </a:rPr>
              <a:t>     пропуски, перестановки слогов;</a:t>
            </a:r>
          </a:p>
          <a:p>
            <a:pPr eaLnBrk="1" hangingPunct="1">
              <a:buFontTx/>
              <a:buNone/>
            </a:pPr>
            <a:r>
              <a:rPr lang="ru-RU" altLang="ru-RU">
                <a:latin typeface="Baskerville Old Face" pitchFamily="18" charset="0"/>
              </a:rPr>
              <a:t>     орфографические ошибки. </a:t>
            </a:r>
          </a:p>
        </p:txBody>
      </p:sp>
      <p:pic>
        <p:nvPicPr>
          <p:cNvPr id="58381" name="Picture 13" descr="thread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333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4" name="Picture 16" descr="thread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333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5" name="Picture 17" descr="thread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333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6" name="Picture 18" descr="thread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333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7" name="Picture 19" descr="thread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333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8" name="Picture 20" descr="thread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333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8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8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8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8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8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8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8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8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8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8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8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8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83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83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83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8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8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8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9B659"/>
            </a:gs>
            <a:gs pos="100000">
              <a:srgbClr val="CC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718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Baskerville Old Face" pitchFamily="18" charset="0"/>
              </a:rPr>
              <a:t>Развитие навыка элементарного звукового </a:t>
            </a:r>
          </a:p>
          <a:p>
            <a:pPr algn="ctr" eaLnBrk="1" hangingPunct="1">
              <a:buFontTx/>
              <a:buNone/>
            </a:pPr>
            <a:r>
              <a:rPr lang="ru-RU" altLang="ru-RU" sz="2800" b="1">
                <a:latin typeface="Baskerville Old Face" pitchFamily="18" charset="0"/>
              </a:rPr>
              <a:t>анализа и синтеза</a:t>
            </a:r>
            <a:endParaRPr lang="ru-RU" altLang="ru-RU" sz="2800">
              <a:latin typeface="Baskerville Old Face" pitchFamily="18" charset="0"/>
            </a:endParaRPr>
          </a:p>
          <a:p>
            <a:pPr eaLnBrk="1" hangingPunct="1"/>
            <a:r>
              <a:rPr lang="ru-RU" altLang="ru-RU" sz="2800">
                <a:latin typeface="Baskerville Old Face" pitchFamily="18" charset="0"/>
              </a:rPr>
              <a:t>определение количества слогов в словах разной сложности;</a:t>
            </a:r>
          </a:p>
          <a:p>
            <a:pPr eaLnBrk="1" hangingPunct="1"/>
            <a:r>
              <a:rPr lang="ru-RU" altLang="ru-RU" sz="2800">
                <a:latin typeface="Baskerville Old Face" pitchFamily="18" charset="0"/>
              </a:rPr>
              <a:t>выделение в звуковом потоке гласного, затем согласного звука;</a:t>
            </a:r>
          </a:p>
          <a:p>
            <a:pPr eaLnBrk="1" hangingPunct="1"/>
            <a:r>
              <a:rPr lang="ru-RU" altLang="ru-RU" sz="2800">
                <a:latin typeface="Baskerville Old Face" pitchFamily="18" charset="0"/>
              </a:rPr>
              <a:t>выделение из слога гласного, затем согласного звука;</a:t>
            </a:r>
          </a:p>
          <a:p>
            <a:pPr eaLnBrk="1" hangingPunct="1"/>
            <a:r>
              <a:rPr lang="ru-RU" altLang="ru-RU" sz="2800">
                <a:latin typeface="Baskerville Old Face" pitchFamily="18" charset="0"/>
              </a:rPr>
              <a:t>выделение первого и последнего звука в слове;</a:t>
            </a:r>
          </a:p>
          <a:p>
            <a:pPr eaLnBrk="1" hangingPunct="1"/>
            <a:r>
              <a:rPr lang="ru-RU" altLang="ru-RU" sz="2800">
                <a:latin typeface="Baskerville Old Face" pitchFamily="18" charset="0"/>
              </a:rPr>
              <a:t>выделение слова с предложенным звуком из группы слов или из предложения;</a:t>
            </a:r>
          </a:p>
          <a:p>
            <a:pPr eaLnBrk="1" hangingPunct="1"/>
            <a:r>
              <a:rPr lang="ru-RU" altLang="ru-RU" sz="2800">
                <a:latin typeface="Baskerville Old Face" pitchFamily="18" charset="0"/>
              </a:rPr>
              <a:t>определение места, количества, последовательности звуков в слове;</a:t>
            </a:r>
          </a:p>
          <a:p>
            <a:pPr eaLnBrk="1" hangingPunct="1"/>
            <a:r>
              <a:rPr lang="ru-RU" altLang="ru-RU" sz="2800">
                <a:latin typeface="Baskerville Old Face" pitchFamily="18" charset="0"/>
              </a:rPr>
              <a:t>творческие задания (например, придумать слова с заданными звуками).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skerville Old Fac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skerville Old Face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1398</TotalTime>
  <Words>356</Words>
  <Application>Microsoft Office PowerPoint</Application>
  <PresentationFormat>Экран (4:3)</PresentationFormat>
  <Paragraphs>129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Baskerville Old Face</vt:lpstr>
      <vt:lpstr>Arial</vt:lpstr>
      <vt:lpstr>Calibri</vt:lpstr>
      <vt:lpstr>Times New Roman</vt:lpstr>
      <vt:lpstr>Tahoma</vt:lpstr>
      <vt:lpstr>Оформление по умолчанию</vt:lpstr>
      <vt:lpstr>Р А З В И Т И Е фонематических процессов. Комплекс игровых упражнений.</vt:lpstr>
      <vt:lpstr>Презентация PowerPoint</vt:lpstr>
      <vt:lpstr>Презентация PowerPoint</vt:lpstr>
      <vt:lpstr>Презентация PowerPoint</vt:lpstr>
      <vt:lpstr>Обследование речи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Логопед</dc:creator>
  <cp:lastModifiedBy>admin</cp:lastModifiedBy>
  <cp:revision>50</cp:revision>
  <cp:lastPrinted>1601-01-01T00:00:00Z</cp:lastPrinted>
  <dcterms:created xsi:type="dcterms:W3CDTF">1601-01-01T00:00:00Z</dcterms:created>
  <dcterms:modified xsi:type="dcterms:W3CDTF">2016-06-27T17:16:16Z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