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28552-F4CC-40F3-9707-62D8F67C5935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C96D-B686-4843-AD2A-F7C275279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60"/>
            <a:ext cx="9144000" cy="6883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14157" y="2060848"/>
            <a:ext cx="67505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chemeClr val="bg1"/>
                </a:solidFill>
                <a:effectLst/>
                <a:latin typeface="Monotype Corsiva" pitchFamily="66" charset="0"/>
              </a:rPr>
              <a:t>«Садовые цветы»</a:t>
            </a:r>
            <a:endParaRPr lang="ru-RU" sz="8000" b="1" cap="none" spc="0" dirty="0">
              <a:ln w="50800"/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4544" y="5805264"/>
            <a:ext cx="653447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Воспитатель: Анфимова Тамара Андреевна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МДОУ 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д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/с «Солнышко» п. Заволжский»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P1030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908720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Вот цветочек на поляне,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Серединка солнцем взглянет,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Сам же в беленькой рубашке.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Хороши в траве ...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P1030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0648"/>
            <a:ext cx="3491880" cy="261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Есть цветок такой в саду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 похож он на звезду.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Может быть любого цвета.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Для осеннего букета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соберём цветок прекрасный,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называется он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</p:spPr>
      </p:pic>
      <p:pic>
        <p:nvPicPr>
          <p:cNvPr id="3" name="Рисунок 2" descr="P1030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476672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Посмотрите - у ограды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Расцвела царица сада.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Не тюльпан и не мимоза,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А в шипах красотка...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P1060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86104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Я — травянистое растение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 цветком сиреневого цвета. 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Но переставьте ударение, 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 превращаюсь я в конфету.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</p:spPr>
      </p:pic>
      <p:pic>
        <p:nvPicPr>
          <p:cNvPr id="3" name="Рисунок 2" descr="P106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43400" y="54868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Пышный, круглый, как кочан,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Головой нам покачал.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Летом расцветает он,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Замечательный... 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oombob.ru/img/picture/Jul/05/54d48ebdfa9dfd671501a7cc7692ba3b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</p:spPr>
      </p:pic>
      <p:pic>
        <p:nvPicPr>
          <p:cNvPr id="3" name="Рисунок 2" descr="P106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708920"/>
            <a:ext cx="4734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Вася в класс принес цветы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Небывалой красоты.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Лепестки как из пластмассы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У цветов Василия.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Дайте поскорее вазу,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Он поставит...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dipoligrafia.ru/prefix/83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SC_0100.jpg"/>
          <p:cNvPicPr>
            <a:picLocks noChangeAspect="1"/>
          </p:cNvPicPr>
          <p:nvPr/>
        </p:nvPicPr>
        <p:blipFill>
          <a:blip r:embed="rId3" cstate="print"/>
          <a:srcRect t="20833" b="8333"/>
          <a:stretch>
            <a:fillRect/>
          </a:stretch>
        </p:blipFill>
        <p:spPr>
          <a:xfrm>
            <a:off x="323528" y="2924944"/>
            <a:ext cx="3600400" cy="340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Я цветок не полевой,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Я обитатель водяной.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 мои подружки -</a:t>
            </a:r>
          </a:p>
          <a:p>
            <a:pPr fontAlgn="base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Зеленые лягушки.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</TotalTime>
  <Words>127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3</cp:revision>
  <dcterms:created xsi:type="dcterms:W3CDTF">2016-05-21T11:23:27Z</dcterms:created>
  <dcterms:modified xsi:type="dcterms:W3CDTF">2016-06-05T15:21:15Z</dcterms:modified>
</cp:coreProperties>
</file>