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00800" cy="1295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Женские образы в повести Б.Васильева «А зори здесь тихие»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762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/>
              <a:t>Выполнила работу: </a:t>
            </a:r>
          </a:p>
          <a:p>
            <a:pPr algn="r"/>
            <a:r>
              <a:rPr lang="ru-RU" b="1" dirty="0" smtClean="0"/>
              <a:t>Кулешова О.Н.</a:t>
            </a:r>
            <a:endParaRPr lang="en-US" b="1" smtClean="0"/>
          </a:p>
          <a:p>
            <a:pPr algn="r"/>
            <a:endParaRPr lang="ru-RU" b="1" dirty="0" smtClean="0"/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077" y="31099"/>
            <a:ext cx="7614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</a:t>
            </a:r>
            <a:r>
              <a:rPr lang="ru-RU" dirty="0" smtClean="0"/>
              <a:t>казенное общеобразовательное учреждение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smtClean="0"/>
              <a:t>«МКОУ Чесменская СОШ»,</a:t>
            </a:r>
            <a:endParaRPr lang="ru-RU" dirty="0"/>
          </a:p>
          <a:p>
            <a:pPr algn="ctr"/>
            <a:r>
              <a:rPr lang="ru-RU" dirty="0" err="1" smtClean="0"/>
              <a:t>С.Чесменка</a:t>
            </a:r>
            <a:r>
              <a:rPr lang="ru-RU" dirty="0" smtClean="0"/>
              <a:t>, Бобровского района, Воронежской  </a:t>
            </a:r>
            <a:r>
              <a:rPr lang="ru-RU" dirty="0"/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908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Галина Четвертак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files.kinoros.ru/films/film00978/a_markova_ekaterina_01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00570"/>
            <a:ext cx="264317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997839"/>
            <a:ext cx="5929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Воспитанница детского дома, мечтательница, наделенная от природы яркой фантазией.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Худущая, маленькая «замухрышка» Галка не подходила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под армейские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стандарты ни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ростом, ни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возрастом.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 из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843" y="3616325"/>
            <a:ext cx="372415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1071546"/>
            <a:ext cx="53578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«А-а-а!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Коротко ударил автомат. С Десятка шагов ударил в тонкую, напряженную в беге спину, и Галя с разлету сунулась лицом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землю, так и не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сняв с головы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заломленных в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ужасе рук.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Замерло все на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поляне»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696744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Лиза </a:t>
            </a:r>
            <a:r>
              <a:rPr lang="ru-RU" sz="2800" b="1" dirty="0" err="1" smtClean="0">
                <a:solidFill>
                  <a:srgbClr val="00B0F0"/>
                </a:solidFill>
              </a:rPr>
              <a:t>Бричкина</a:t>
            </a:r>
            <a:endParaRPr lang="ru-RU" sz="2800" b="1" dirty="0">
              <a:solidFill>
                <a:srgbClr val="00B0F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2" descr="Картинка 8 из 77"/>
          <p:cNvPicPr>
            <a:picLocks noChangeAspect="1" noChangeArrowheads="1"/>
          </p:cNvPicPr>
          <p:nvPr/>
        </p:nvPicPr>
        <p:blipFill>
          <a:blip r:embed="rId2" cstate="print"/>
          <a:srcRect l="48000"/>
          <a:stretch>
            <a:fillRect/>
          </a:stretch>
        </p:blipFill>
        <p:spPr bwMode="auto">
          <a:xfrm>
            <a:off x="5857875" y="2232025"/>
            <a:ext cx="32861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859340"/>
            <a:ext cx="5429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«Всего на шаг в сторону, а ноги сразу потеряли опору, повисли где-то в зыбкой пустоте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Ноги медленно,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страшно медленно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тащило вниз,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руки без толку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гребли топь, и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Лиза, задыхаясь,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извивалась в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жидком массиве.</a:t>
            </a:r>
          </a:p>
        </p:txBody>
      </p:sp>
    </p:spTree>
    <p:extLst>
      <p:ext uri="{BB962C8B-B14F-4D97-AF65-F5344CB8AC3E}">
        <p14:creationId xmlns:p14="http://schemas.microsoft.com/office/powerpoint/2010/main" val="2190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05369" cy="11712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ИТОГ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4" descr="Картинка 17 из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485775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1997839"/>
            <a:ext cx="55007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«Погибли девушки, почти наши ровесницы. Нежные и хрупкие, они вступили в беспощадную схватку с жестокими захватчиками.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Они погибли, но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они победили,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не пропустили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ни одного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фашиста.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77377" cy="955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Источники: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85926"/>
            <a:ext cx="6637352" cy="43209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Повесть Б.Васильева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«А зори здесь тихие…»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42886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84776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«А зори здесь тихие..»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388843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 тихом разъезде несут службу девушки. Преследуя вражеских диверсантов в лесу, они во главе с Васковым вступают в неравный бой с фашистами: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шестеро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против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шестнадцати. </a:t>
            </a:r>
          </a:p>
          <a:p>
            <a:pPr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5" descr="Картинка 8 из 1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286125"/>
            <a:ext cx="56435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0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Женя </a:t>
            </a:r>
            <a:r>
              <a:rPr lang="ru-RU" b="1" dirty="0" err="1" smtClean="0">
                <a:solidFill>
                  <a:srgbClr val="0070C0"/>
                </a:solidFill>
              </a:rPr>
              <a:t>Комелькова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Картинка 24 из 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998"/>
          <a:stretch>
            <a:fillRect/>
          </a:stretch>
        </p:blipFill>
        <p:spPr bwMode="auto">
          <a:xfrm>
            <a:off x="5186166" y="3186112"/>
            <a:ext cx="3957834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1785926"/>
            <a:ext cx="4384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Одна из самых ярких,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5"/>
            <a:ext cx="49292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сильных и мужественных девушек Ее оптимизм, жизнерадостность, уверенность в себе, непримиримая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ненависть к врагам невольно привлекают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 ней внимание и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вызывают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восхищение.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а 5 из 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4169833"/>
            <a:ext cx="4032250" cy="268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1997839"/>
            <a:ext cx="5643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Чтобы обмануть немецких диверсантов и заставить их идти дальней дорогой в обход реки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Женя </a:t>
            </a:r>
            <a:r>
              <a:rPr lang="ru-RU" sz="2400" b="1" dirty="0" err="1" smtClean="0">
                <a:solidFill>
                  <a:srgbClr val="0070C0"/>
                </a:solidFill>
              </a:rPr>
              <a:t>Комелькова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разыграла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потрясающую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сценку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беспечного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купания в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ледяной воде. </a:t>
            </a:r>
          </a:p>
        </p:txBody>
      </p:sp>
    </p:spTree>
    <p:extLst>
      <p:ext uri="{BB962C8B-B14F-4D97-AF65-F5344CB8AC3E}">
        <p14:creationId xmlns:p14="http://schemas.microsoft.com/office/powerpoint/2010/main" val="27935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564" y="692696"/>
            <a:ext cx="7210584" cy="4464496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последние минуты жизни Женя вызвала огонь на себя, лишь бы отвести угрозу от тяжело раненой Риты и Васкова..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даже когда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первая пуля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ударила в бок,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она просто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удивилась.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0189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2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Рита </a:t>
            </a:r>
            <a:r>
              <a:rPr lang="ru-RU" b="1" dirty="0" err="1" smtClean="0">
                <a:solidFill>
                  <a:srgbClr val="00B0F0"/>
                </a:solidFill>
              </a:rPr>
              <a:t>Осянина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916832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157192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liveangarsk.ru/files/news/69453/showimage_jpg_34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3686175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997838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Мужество, хладнокровие, высокое чувство долга перед Родиной отличают командира отделения младшего сержанта Риту </a:t>
            </a:r>
            <a:r>
              <a:rPr lang="ru-RU" sz="2000" b="1" dirty="0" err="1" smtClean="0">
                <a:solidFill>
                  <a:srgbClr val="0070C0"/>
                </a:solidFill>
              </a:rPr>
              <a:t>Осянину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Дважды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Рита </a:t>
            </a:r>
            <a:r>
              <a:rPr lang="ru-RU" sz="2000" b="1" dirty="0" err="1" smtClean="0">
                <a:solidFill>
                  <a:srgbClr val="0070C0"/>
                </a:solidFill>
              </a:rPr>
              <a:t>Осянина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выручала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Васкова,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принимая огонь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на себя.</a:t>
            </a:r>
          </a:p>
        </p:txBody>
      </p:sp>
    </p:spTree>
    <p:extLst>
      <p:ext uri="{BB962C8B-B14F-4D97-AF65-F5344CB8AC3E}">
        <p14:creationId xmlns:p14="http://schemas.microsoft.com/office/powerpoint/2010/main" val="39451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00174"/>
            <a:ext cx="6349320" cy="451092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Получив смертельную рану, она не желает быть Васкову обузой, понимает, как важно задержать фашистских диверсантов.</a:t>
            </a:r>
          </a:p>
          <a:p>
            <a:pPr marL="0" indent="0">
              <a:spcBef>
                <a:spcPct val="0"/>
              </a:spcBef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«Рита знала, что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рана смертельная,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что умирать она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будет долго 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трудно»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9085" y="227687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19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B0F0"/>
                </a:solidFill>
              </a:rPr>
              <a:t>Соня Гурвич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Картинка 2 из 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«Переводчица», одна из девушек группы Васкова, «городская» пигалица; худущая, как весенний грач»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Автор подчеркивает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ее талантливость,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любовь к поэзии,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театру.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388604"/>
            <a:ext cx="4248472" cy="3960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 вот, желая сделать приятное, как старшему опытному и заботливому товарищу, старшине, Соня бросается за кисетом, забытому им на пеньке в лесу, и погибает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от удара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вражеского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ножа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 грудь.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Picture 2" descr="Картинка 13 из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357686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7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306</TotalTime>
  <Words>299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Женские образы в повести Б.Васильева «А зори здесь тихие»</vt:lpstr>
      <vt:lpstr>«А зори здесь тихие..»</vt:lpstr>
      <vt:lpstr>Женя Комелькова  </vt:lpstr>
      <vt:lpstr>Презентация PowerPoint</vt:lpstr>
      <vt:lpstr>Презентация PowerPoint</vt:lpstr>
      <vt:lpstr>Рита Осянина</vt:lpstr>
      <vt:lpstr>Презентация PowerPoint</vt:lpstr>
      <vt:lpstr> Соня Гурвич </vt:lpstr>
      <vt:lpstr>Презентация PowerPoint</vt:lpstr>
      <vt:lpstr>Галина Четвертак</vt:lpstr>
      <vt:lpstr>Презентация PowerPoint</vt:lpstr>
      <vt:lpstr>Презентация PowerPoint</vt:lpstr>
      <vt:lpstr>ИТОГ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dns1</dc:creator>
  <cp:lastModifiedBy>admin</cp:lastModifiedBy>
  <cp:revision>64</cp:revision>
  <dcterms:created xsi:type="dcterms:W3CDTF">2015-05-04T20:13:34Z</dcterms:created>
  <dcterms:modified xsi:type="dcterms:W3CDTF">2016-04-05T13:22:11Z</dcterms:modified>
</cp:coreProperties>
</file>