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60" r:id="rId3"/>
    <p:sldId id="280" r:id="rId4"/>
    <p:sldId id="281" r:id="rId5"/>
    <p:sldId id="282" r:id="rId6"/>
    <p:sldId id="283" r:id="rId7"/>
    <p:sldId id="263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64" r:id="rId16"/>
    <p:sldId id="268" r:id="rId17"/>
    <p:sldId id="284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99FF"/>
    <a:srgbClr val="000099"/>
    <a:srgbClr val="CCECFF"/>
    <a:srgbClr val="FFFF66"/>
    <a:srgbClr val="CCFFFF"/>
    <a:srgbClr val="00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8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B0C7A-157D-4B93-A7B4-F3213A35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1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A741-124D-4710-BF95-7C02631E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4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84C7-8767-41B2-B5BE-499C7D155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2873-274A-4643-B9D2-B1121048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5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789E9-8951-466A-AB3B-265B11993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1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6F0A-E577-433D-8D62-57055B6D8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6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8B4E-FBFF-4D28-8CE8-0B4C21B3B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1E54-0407-4B72-9185-CFAA7720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94C4-5CC0-44D5-A635-9F138479C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6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E8D9-ED26-40A1-849C-C9258FCCA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5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6F3C-1B55-4BA8-895D-884937E93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B4933C5-934E-4229-9D79-E1AFE8138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wmf"/><Relationship Id="rId7" Type="http://schemas.openxmlformats.org/officeDocument/2006/relationships/hyperlink" Target="http://www.superpopugai.ru/forum/go.php?to=http%3A%2F%2Fsmiles.33b.ru%2Fsmile.4220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hyperlink" Target="http://smiles.33b.ru/smile.103887.html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est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47800" y="1524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Жизнь животных зимой</a:t>
            </a:r>
          </a:p>
        </p:txBody>
      </p:sp>
      <p:pic>
        <p:nvPicPr>
          <p:cNvPr id="2052" name="Picture 3" descr="C:\Users\viki\AppData\Local\Microsoft\Windows\Temporary Internet Files\Content.IE5\RSWC3R1M\MCAN00647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676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98399b70fcb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148113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28ит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91175"/>
            <a:ext cx="5000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click?url=http%3A%2F%2Fww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2133600"/>
            <a:ext cx="1287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9b5ae8e5c6dfbaf1a66dde33fbcf085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590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628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344738" y="3246438"/>
            <a:ext cx="445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Волки, лисы охотятся на мышей, зайцев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914400" y="2057400"/>
            <a:ext cx="7086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66"/>
                </a:solidFill>
              </a:rPr>
              <a:t>Лоси, кабаны, зайцы- ветками </a:t>
            </a:r>
          </a:p>
          <a:p>
            <a:r>
              <a:rPr lang="ru-RU" sz="3600">
                <a:solidFill>
                  <a:srgbClr val="000066"/>
                </a:solidFill>
              </a:rPr>
              <a:t>и корой деревьев.</a:t>
            </a:r>
          </a:p>
          <a:p>
            <a:r>
              <a:rPr lang="ru-RU" sz="3600">
                <a:solidFill>
                  <a:schemeClr val="accent2"/>
                </a:solidFill>
              </a:rPr>
              <a:t>Белки и мыши – запасы из под снега.</a:t>
            </a:r>
          </a:p>
          <a:p>
            <a:r>
              <a:rPr lang="ru-RU" sz="3600">
                <a:solidFill>
                  <a:srgbClr val="000099"/>
                </a:solidFill>
              </a:rPr>
              <a:t>Волки ,лисы охотятся на мышей, зайцев.</a:t>
            </a:r>
          </a:p>
        </p:txBody>
      </p:sp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620000" cy="8286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Питание зверей зимой</a:t>
            </a:r>
          </a:p>
        </p:txBody>
      </p:sp>
      <p:pic>
        <p:nvPicPr>
          <p:cNvPr id="16389" name="Picture 10" descr="EXPO1207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740275"/>
            <a:ext cx="2971800" cy="211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CFFFF"/>
                </a:solidFill>
              </a:rPr>
              <a:t>Зима - трудное время в жизни животных, поэтому человек подкармливает их</a:t>
            </a:r>
          </a:p>
        </p:txBody>
      </p:sp>
      <p:pic>
        <p:nvPicPr>
          <p:cNvPr id="17411" name="Picture 4" descr="p30_kormushki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35052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 descr="click?url=http%3A%2F%2F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194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atb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95738"/>
            <a:ext cx="39608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</a:p>
          <a:p>
            <a:pPr algn="ctr"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 за внимание 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79475" y="685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2700338"/>
            <a:ext cx="86407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CC"/>
                </a:solidFill>
                <a:latin typeface="Arial" pitchFamily="34" charset="0"/>
              </a:rPr>
              <a:t>ЦЕЛЬ</a:t>
            </a:r>
            <a:r>
              <a:rPr lang="ru-RU" sz="2400" b="1" dirty="0">
                <a:solidFill>
                  <a:srgbClr val="0000CC"/>
                </a:solidFill>
                <a:latin typeface="Arial" pitchFamily="34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1.Систематизация и обогащение знаний о природных связях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2.Знакомство с особенностями жизни животных зимой.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7710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 sz="2400" b="1" dirty="0">
              <a:solidFill>
                <a:srgbClr val="CC00CC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</a:t>
            </a:r>
            <a:r>
              <a:rPr lang="ru-RU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68325" y="5124450"/>
            <a:ext cx="7924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CC00CC"/>
                </a:solidFill>
                <a:latin typeface="Arial" charset="0"/>
              </a:rPr>
              <a:t>:Работу выполнила воспитатель МДОУ «Детский сад №1 с. Корткерос» Филиппова С.И.</a:t>
            </a:r>
            <a:endParaRPr lang="ru-RU" sz="2000" b="1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5288" y="260350"/>
            <a:ext cx="8064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FFFF"/>
                </a:solidFill>
              </a:rPr>
              <a:t>Как зимуют животные?</a:t>
            </a:r>
          </a:p>
        </p:txBody>
      </p:sp>
      <p:pic>
        <p:nvPicPr>
          <p:cNvPr id="8195" name="Picture 4" descr="медведь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050" y="4700588"/>
            <a:ext cx="3536950" cy="215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26р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163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2954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s10.rimg.info/b6b843d205df74075588632f9c2ec2d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1371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12541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10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57850"/>
            <a:ext cx="178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мыш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6238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3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971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914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71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15000"/>
            <a:ext cx="7477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5953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477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9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0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7810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1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7810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3" descr="prir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7810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6389 L -0.23923 0.1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6736 C -0.02552 0.05047 -0.06094 0.0338 -0.08021 0.04885 C -0.09948 0.06389 -0.09184 0.15371 -0.10521 0.1581 C -0.11858 0.1625 -0.13664 0.07477 -0.16077 0.07477 C -0.1849 0.07477 -0.21407 0.16204 -0.24966 0.1581 C -0.28525 0.15417 -0.33924 0.05348 -0.37466 0.0507 C -0.41007 0.04792 -0.43282 0.14329 -0.46216 0.14144 C -0.4915 0.13959 -0.52535 0.04491 -0.55105 0.03959 C -0.57674 0.03426 -0.60226 0.10695 -0.61632 0.10996 C -0.63039 0.11297 -0.63021 0.06713 -0.63577 0.0581 C -0.64115 0.04908 -0.64844 0.0581 -0.64966 0.05625 C -0.65087 0.0544 -0.64323 0.04699 -0.64271 0.04699 C -0.64219 0.04699 -0.64827 0.0544 -0.64688 0.05625 C -0.64549 0.0581 -0.629 0.06204 -0.63438 0.0581 C -0.63976 0.05417 -0.67257 0.04074 -0.67882 0.03218 C -0.68507 0.02361 -0.67848 0.01482 -0.67188 0.00625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371600" y="260350"/>
            <a:ext cx="6400800" cy="1081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Как животные готовятся к зиме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23850" y="2781300"/>
            <a:ext cx="179863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зима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27313" y="1844675"/>
            <a:ext cx="2303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морозы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14600" y="3200400"/>
            <a:ext cx="230346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Нет  корма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19400" y="5105400"/>
            <a:ext cx="2232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снег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27763" y="1700213"/>
            <a:ext cx="25923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Тёплый мех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410200" y="2895600"/>
            <a:ext cx="3168650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Впадают в спячку,</a:t>
            </a:r>
          </a:p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Используют летние</a:t>
            </a:r>
          </a:p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 запасы,</a:t>
            </a:r>
          </a:p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Перебираются ближе</a:t>
            </a:r>
          </a:p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К жилью  людей</a:t>
            </a:r>
          </a:p>
          <a:p>
            <a:pPr algn="ctr"/>
            <a:endParaRPr lang="ru-RU" sz="20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011863" y="5661025"/>
            <a:ext cx="28082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66"/>
                </a:solidFill>
                <a:latin typeface="Arial" charset="0"/>
              </a:rPr>
              <a:t>Смена окраски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1476375" y="2565400"/>
            <a:ext cx="1008063" cy="28733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195513" y="3789363"/>
            <a:ext cx="288925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187450" y="4437063"/>
            <a:ext cx="1512888" cy="1512887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5003800" y="2205038"/>
            <a:ext cx="1223963" cy="144462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00600" y="3733800"/>
            <a:ext cx="719138" cy="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787900" y="5805488"/>
            <a:ext cx="1296988" cy="287337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304</TotalTime>
  <Words>125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Tahoma</vt:lpstr>
      <vt:lpstr>Arial</vt:lpstr>
      <vt:lpstr>Wingdings</vt:lpstr>
      <vt:lpstr>Calibri</vt:lpstr>
      <vt:lpstr>Times New Roman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зимуют животные?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Зима - трудное время в жизни животных, поэтому человек подкармливает их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Коля</dc:creator>
  <cp:lastModifiedBy>admin</cp:lastModifiedBy>
  <cp:revision>26</cp:revision>
  <cp:lastPrinted>1601-01-01T00:00:00Z</cp:lastPrinted>
  <dcterms:created xsi:type="dcterms:W3CDTF">1601-01-01T00:00:00Z</dcterms:created>
  <dcterms:modified xsi:type="dcterms:W3CDTF">2016-02-06T14:19:06Z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