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0" r:id="rId3"/>
    <p:sldId id="259" r:id="rId4"/>
    <p:sldId id="260" r:id="rId5"/>
    <p:sldId id="261" r:id="rId6"/>
    <p:sldId id="262" r:id="rId7"/>
    <p:sldId id="263" r:id="rId8"/>
    <p:sldId id="270" r:id="rId9"/>
    <p:sldId id="287" r:id="rId10"/>
    <p:sldId id="271" r:id="rId11"/>
    <p:sldId id="273" r:id="rId12"/>
    <p:sldId id="274" r:id="rId13"/>
    <p:sldId id="288" r:id="rId14"/>
    <p:sldId id="282" r:id="rId15"/>
    <p:sldId id="284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8E3A-65FF-4CC3-8FBB-63D38F4ABCDF}" type="datetimeFigureOut">
              <a:rPr lang="ru-RU" smtClean="0"/>
              <a:pPr/>
              <a:t>12.12.2015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86CF-50F9-4A09-87FF-78C46DE97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plakatiki.ucoz.ru/_si/0/269043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-99392"/>
            <a:ext cx="9144000" cy="69573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6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/>
              <a:t>Проект </a:t>
            </a:r>
            <a:r>
              <a:rPr lang="en-US" sz="4800" dirty="0"/>
              <a:t>“</a:t>
            </a:r>
            <a:r>
              <a:rPr lang="ru-RU" sz="4800" dirty="0"/>
              <a:t>Моя любимая игрушка</a:t>
            </a:r>
            <a:r>
              <a:rPr lang="en-US" sz="4800" dirty="0"/>
              <a:t>”</a:t>
            </a:r>
            <a:endParaRPr lang="ru-RU" sz="4800" dirty="0"/>
          </a:p>
          <a:p>
            <a:pPr algn="ctr">
              <a:buNone/>
            </a:pPr>
            <a:endParaRPr lang="ru-RU" sz="4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/>
          </a:p>
          <a:p>
            <a:pPr algn="ctr">
              <a:buNone/>
            </a:pP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Казённое Дошкольное Образовательное Учреждение  «Рябинка»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Анжела Зиновьевна Куклина</a:t>
            </a:r>
          </a:p>
          <a:p>
            <a:pPr algn="ctr">
              <a:buNone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Воспитатель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п.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Куминский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март 2015 г. 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313"/>
            <a:ext cx="9144000" cy="679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888432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. Подготовительный этап: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1.Определение педагогом темы, целей и задач, 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проекта, прогнозирование результата.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2.Подбор материала, ориентированного на детей 2- </a:t>
            </a:r>
            <a:r>
              <a:rPr lang="ru-RU" sz="27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лет.</a:t>
            </a: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3.Разработка познавательных видов деятельности 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(беседы, оформление детских работ, 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рассматривание иллюстраций, картины).     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4.Планирование игровых видов деятельности.                                                                                  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5.Обсуждение с родителями проекта, выяснение возможностей, средств, необходимых для реализации проекта, определение содержания деятельности всех участников проекта.</a:t>
            </a:r>
            <a:b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Анкетирование родителей.                        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. Основной этап реализации проекта: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Содержание деятельности родителей:</a:t>
            </a:r>
            <a:r>
              <a:rPr lang="ru-RU" sz="27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Изготовление игрушек - самоделок.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Содержание деятельности педагога: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Работа с детьми: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-игровые ситуации (сюжетно-ролевые игры): «Накормим куклу обедом», «Кукла заболела»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-Д/и «Чудесный мешочек»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Д/игра «Где спрятался котёнок»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Дидактическое упражнение «Собери матрёшку»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-Настольные игры: «Мозаика»,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Пальчиковые игры: «Игрушки», «Неваляшка»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-Развивающая образовательная ситуация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«Магазин игрушек»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Разучивание стихотворений А.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цикла «Игрушки» 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 «Мишка». «Зайка» , «Грузовик», «Бычок»)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Игра-инсценировка «О чём рассказала игрушка?»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Чтение стихотворений А.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«Козлёнок», «Грузовик», «Мяч», «Кораблик»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Беседа: «Мои игрушки»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Беседа на тему: «Сломанные игрушки»                                                                         НОД Познавательное развитие –социальный мир.«Знакомство с матрёшкой»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Рассматривание картины «Дети играют»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Творческая мастерская: поделки из манной крупы- «Снеговик»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Художественное творчество» (Лепка ) Тема:«Мяч»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 настольного театра по русской народной сказке «Репка»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Подвижные игры: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«Мой веселый звонкий мяч»       «Лохматый пес»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Взаимодействие с родителями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Папка-передвижка на тему: «Игрушка в жизни малышей»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Заключительный этап.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Анализируя проделанную работу можно сделать выводы</a:t>
            </a:r>
            <a:r>
              <a:rPr lang="ru-RU" sz="2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тема разработанного проекта выбрана с учетом возрастных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особенностей  детей младшего возраста и объема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информации, которая может быть ими воспринята, что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положительно повлияло на различные виды их деятельности;                                                                                                                                         - отмечалась положительная реакция и эмоциональный отклик детей на знакомство с разными видами игрушек, дети проявляли интерес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желание играть с игрушками;                                                                                                                                                   - возросла речевая активность детей, что положительно повлияло на самостоятельную игровую деятельность детей, дети пытаются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осуществлять ролевой диалог;                                                                                                                               -  удалось достигнуть хороших результатов взаимодействия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– родители.                                                                                                                                                -Родители принимали активное участие в реализации проекта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(изготовили самодельные игрушки)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-Повысилась компетентность родителей при выборе игрушки.                                                           -Подготовка к презентации проекта                                                                                                          -Оформление выставки в группе на тему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«Моя любимая игрушка» (игрушек – самоделок)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g-fotki.yandex.ru/get/4604/talalaeva-maria.8/0_4bbbc_347b91be_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            Результат проекта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                   Оформлении выставки в группе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             на тему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                   «Моя любимая игрушка»  </a:t>
            </a:r>
            <a:endParaRPr lang="ru-RU" sz="3200" dirty="0"/>
          </a:p>
        </p:txBody>
      </p:sp>
      <p:pic>
        <p:nvPicPr>
          <p:cNvPr id="5" name="Рисунок 4" descr="F:\DCIM\Camera\IMG_20150317_165138.jpg"/>
          <p:cNvPicPr/>
          <p:nvPr/>
        </p:nvPicPr>
        <p:blipFill>
          <a:blip r:embed="rId3" cstate="print"/>
          <a:srcRect r="9567"/>
          <a:stretch>
            <a:fillRect/>
          </a:stretch>
        </p:blipFill>
        <p:spPr bwMode="auto">
          <a:xfrm>
            <a:off x="1043608" y="2132856"/>
            <a:ext cx="6048672" cy="3672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Детство  Примерная образовательная программа дошкольного  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 Санкт-Петербург    2014 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2.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Е.О. Смирнова, В.М.Холмогорова «Развитие общения детей со сверстниками» (игры и занятия с детьми раннего возраста) изд-во «Мозаика-Синтез» Москва, 2008 г.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3.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 Н. Калмыкова «Здравствуй, пальчик! Как живёшь?»: картотека тематических пальчиковых игр. Изд-во «Учитель» Волгоград, 2014 г.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4.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 Г.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Арушанова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А. Иванкова, Е. С.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Рычагова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«Коммуникация. Развивающее общение с детьми 2-3 лет» (методическое пособие). ООО «ТЦ Сфера», 20013 г.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5.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 Н.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Теплюк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«Занятия на прогулках с детьми младшего дошкольного возраста»  Гуманитарный издательский центр «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Владос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2001 г.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6.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М.Ю.Картушина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Забавы для малышей: Театрализованные развлечения для детей 2-3 лет – М.:ТЦ Сфера. 2009.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7.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А.Е. Кузнецова 195 развивающих игр для малышей от 1 года до 3 лет. – М.: РИПОЛ КЛАССИК, 2006.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8.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И.А.Лыкова Изобразительная деятельность в детском 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саду: планирование, конспекты занятий, 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рекомендации. 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Ранний возраст. – М.: «КАРАПУЗ», 2009.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fotovideoeffect.com/uploads/posts/2012-02/1329054443_fyt-fon-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8002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plakatiki.ucoz.ru/_si/0/269043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проекта</a:t>
            </a:r>
            <a:r>
              <a:rPr lang="ru-RU" sz="4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</a:t>
            </a:r>
            <a:endParaRPr lang="ru-RU" sz="4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/>
          </a:p>
          <a:p>
            <a:pPr>
              <a:buNone/>
            </a:pP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Патриотическое воспитание детей раннего возраста – это широкий контекст социально – личностного развития.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Одним из основных средств духовно – нравственного и патриотического воспитания является создание такой образовательной среды, которая позволит осуществить полноценное развитие личности и приобщить ребенка к общечеловеческим ценностям.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Важнейшей составной частью такой образовательной среды являются игра и игрушка. “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Игрушки-небалушки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- так говорит народная мудрость о значении игрушек для маленького ребенка.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Ранний возраст-это в буквальном смысле начало. Ребенок только входит в мир отношений, он не опытен и очень доверчив. Наша задача помочь ему сохранить эту доверчивость, полюбить тех, кто неустанно заботится о нём, создавать бодрое жизненное настроение-все это необходимо для всестороннего и гармоничного развития в последующие годы. В дошкольном возрасте игра-ведущий вид деятельности детей. Ребенок в игре проводит много времени. Она вызывает существенные изменения в его психике. </a:t>
            </a:r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endParaRPr lang="ru-RU" sz="3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4608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://plakatiki.ucoz.ru/_si/0/269043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 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Игрушка - это не просто забава.                                Известнейший в нашей стране педагог А.С. Макаренко так характеризовал роль детских игр: «Игра имеет важное значение в жизни ребенка, имеет то же значение, какое у взрослого имеет деятельность, работа, служба. Каков ребёнок в игре, таким во многом он будет в работе, когда вырастет. Поэтому воспитание будущего деятеля происходит прежде всего в игре».                     Поводом организовать и провести этот проект послужило, то, что важнейшей составной частью образовательной среды являются игра и игрушки. </a:t>
            </a:r>
          </a:p>
          <a:p>
            <a:pPr>
              <a:buNone/>
            </a:pP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 данном возрасте дети многие игрушки используют не по назначению, не умеют играть вместе. Поэтому считаю данный проект своевременным на данном этапе.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успешной реализации поставленных задач данного проекта за основу взята модель взаимодействия педагог - дети - родители.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shops.org/uploads/taginator/Sep-2013/ramka-dlya-teksta-v-detskom-sad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у детей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</a:t>
            </a: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нравственные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качества через игру.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Побуждать в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детях доброту, заботу,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бережное отношение к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игрушкам,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развивать коммуникативные  навыки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Закрепить знания детей о предметах </a:t>
            </a: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ближайшего  окружения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«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игрушках»».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shops.org/uploads/taginator/Sep-2013/ramka-dlya-teksta-v-detskom-sad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Задачи: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Развивающие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развивать умение играть с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игрушками, использовать игрушку по назначению.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Активизация словаря.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Обучающие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учить играть дружно, вместе, не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ссориться. Обогащать знания детей о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грушках,их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предназначении. </a:t>
            </a:r>
          </a:p>
          <a:p>
            <a:pPr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Воспитательные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воспитывать бережное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отношение к игрушкам. Прививать умение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играть дружно, вместе, слаженно.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Воспитывать у детей уверенность в самих себе  и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своих возможностях, желание беречь игрушки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и заботится о них, умение играть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друг с другом, делиться игрушками.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Закладывать основы гуманного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поведения и добрых поступков.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shops.org/uploads/taginator/Sep-2013/ramka-dlya-teksta-v-detskom-sad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 проекта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3600" dirty="0" smtClean="0"/>
              <a:t>                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Творческо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игровой,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краткосрочный (1 неделя) 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Участники проекта: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воспитатель, дети,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родители              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nayrok.ru/uploads/posts/2011-10/1319191306_detskie-fony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 </a:t>
            </a:r>
          </a:p>
          <a:p>
            <a:pPr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Ожидаемый результат </a:t>
            </a:r>
          </a:p>
          <a:p>
            <a:pPr>
              <a:buNone/>
            </a:pPr>
            <a:r>
              <a:rPr lang="ru-RU" sz="2000" b="1" dirty="0" smtClean="0"/>
              <a:t>            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процессе взаимодействия педагог – дети –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родители в реализации проекта: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-проявляют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 к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экспериментированию </a:t>
            </a:r>
          </a:p>
          <a:p>
            <a:pPr lvl="0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с  различными игрушками;</a:t>
            </a:r>
          </a:p>
          <a:p>
            <a:pPr lvl="0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-овладевают знаниями о свойствах,</a:t>
            </a:r>
          </a:p>
          <a:p>
            <a:pPr lvl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качествах и функциональном назначении </a:t>
            </a:r>
          </a:p>
          <a:p>
            <a:pPr lvl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игрушек;</a:t>
            </a:r>
          </a:p>
          <a:p>
            <a:pPr lvl="0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-проявляют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доброту, заботу, бережное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отношение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игрушкам;</a:t>
            </a:r>
          </a:p>
          <a:p>
            <a:pPr lvl="0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-возрастает речевая активность детей </a:t>
            </a:r>
          </a:p>
          <a:p>
            <a:pPr lvl="0">
              <a:buNone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в разных видах деятельности;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nayrok.ru/uploads/posts/2011-10/1319191306_detskie-fony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</a:t>
            </a:r>
            <a:br>
              <a:rPr lang="ru-RU" b="1" dirty="0" smtClean="0"/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Ожидаемый результат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    -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компетентности </a:t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родителей при </a:t>
            </a:r>
            <a:b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выборе игрушки.</a:t>
            </a:r>
            <a:endParaRPr lang="ru-RU" sz="27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ochit.ru/pars_docs/refs/47/46708/46708_html_4a02bb6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. Подготовительный этап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II . Основной этап  реализации     проекта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Заключительный этап.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570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Ожидаемый результат           Родители:       -повышение          компетентности          родителей при         выборе игрушки.</vt:lpstr>
      <vt:lpstr>         Этапы  I . Подготовительный этап       II . Основной этап  реализации     проекта III Заключительный этап.    </vt:lpstr>
      <vt:lpstr>           I . Подготовительный этап:   1.Определение педагогом темы, целей и задач,  содержание проекта, прогнозирование результата.  2.Подбор материала, ориентированного на детей 2- 3 лет. 3.Разработка познавательных видов деятельности  (беседы, оформление детских работ,  рассматривание иллюстраций, картины).       4.Планирование игровых видов деятельности.                                                                                   5.Обсуждение с родителями проекта, выяснение возможностей, средств, необходимых для реализации проекта, определение содержания деятельности всех участников проекта. 6. Анкетирование родителей.                                </vt:lpstr>
      <vt:lpstr>           II . Основной этап реализации проекта:  1. Содержание деятельности родителей:  Изготовление игрушек - самоделок. 2. Содержание деятельности педагога:  Работа с детьми: Образовательные области   Социально-коммуникативное развитие -игровые ситуации (сюжетно-ролевые игры): «Накормим куклу обедом», «Кукла заболела» -Д/и «Чудесный мешочек»  - Д/игра «Где спрятался котёнок» - Дидактическое упражнение «Собери матрёшку» -Настольные игры: «Мозаика»,  -           Пальчиковые игры: «Игрушки», «Неваляшка» -Развивающая образовательная ситуация  «Магазин игрушек»  </vt:lpstr>
      <vt:lpstr>          Речевое развитие Разучивание стихотворений А. Барто из цикла «Игрушки»  ( «Мишка». «Зайка» , «Грузовик», «Бычок») Игра-инсценировка «О чём рассказала игрушка?» Чтение стихотворений А. Барто «Козлёнок», «Грузовик», «Мяч», «Кораблик» Познавательное развитие  Беседа: «Мои игрушки» Беседа на тему: «Сломанные игрушки»                                                                         НОД Познавательное развитие –социальный мир.«Знакомство с матрёшкой» Рассматривание картины «Дети играют»   Художественно-эстетическое развитие Творческая мастерская: поделки из манной крупы- «Снеговик» Художественное творчество» (Лепка ) Тема:«Мяч» Показ настольного театра по русской народной сказке «Репка»  Физическое развитие Подвижные игры:     «Мой веселый звонкий мяч»       «Лохматый пес»   Взаимодействие с родителями                Папка-передвижка на тему: «Игрушка в жизни малышей»   </vt:lpstr>
      <vt:lpstr>        III Заключительный этап. Анализируя проделанную работу можно сделать выводы:                                           - тема разработанного проекта выбрана с учетом возрастных  особенностей  детей младшего возраста и объема  информации, которая может быть ими воспринята, что  положительно повлияло на различные виды их деятельности;                                                                                                                                         - отмечалась положительная реакция и эмоциональный отклик детей на знакомство с разными видами игрушек, дети проявляли интерес  и желание играть с игрушками;                                                                                                                                                   - возросла речевая активность детей, что положительно повлияло на самостоятельную игровую деятельность детей, дети пытаются  осуществлять ролевой диалог;                                                                                                                               -  удалось достигнуть хороших результатов взаимодействия  педагог – родители.                                                                                                                                                -Родители принимали активное участие в реализации проекта  (изготовили самодельные игрушки)                            -Повысилась компетентность родителей при выборе игрушки.                                                           -Подготовка к презентации проекта                                                                                                          -Оформление выставки в группе на тему                                    «Моя любимая игрушка» (игрушек – самоделок)  </vt:lpstr>
      <vt:lpstr>             Результат проекта                     Оформлении выставки в группе                на тему                      «Моя любимая игрушка»  </vt:lpstr>
      <vt:lpstr>                   СПИСОК ЛИТЕРАТУРЫ    1. Детство  Примерная образовательная программа дошкольного   образования Санкт-Петербург    2014                                                                                                                     2. Е.О. Смирнова, В.М.Холмогорова «Развитие общения детей со сверстниками» (игры и занятия с детьми раннего возраста) изд-во «Мозаика-Синтез» Москва, 2008 г.                                                                                                                               3. Л. Н. Калмыкова «Здравствуй, пальчик! Как живёшь?»: картотека тематических пальчиковых игр. Изд-во «Учитель» Волгоград, 2014 г.                                                     4. А. Г. Арушанова, Р. А. Иванкова, Е. С. Рычагова «Коммуникация. Развивающее общение с детьми 2-3 лет» (методическое пособие). ООО «ТЦ Сфера», 20013 г.            5. С. Н. Теплюк «Занятия на прогулках с детьми младшего дошкольного возраста»  Гуманитарный издательский центр «Владос», 2001 г.                                                        6. М.Ю.Картушина Забавы для малышей: Театрализованные развлечения для детей 2-3 лет – М.:ТЦ Сфера. 2009.                                                                                                        7.  А.Е. Кузнецова 195 развивающих игр для малышей от 1 года до 3 лет. – М.: РИПОЛ КЛАССИК, 2006.                                                                                                                                       8. И.А.Лыкова Изобразительная деятельность в детском  саду: планирование, конспекты занятий,  методические рекомендации.  Ранний возраст. – М.: «КАРАПУЗ», 2009.  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Дошкольное Образовательное Учреждение  детский сад «Рябинка»</dc:title>
  <dc:creator>ваня</dc:creator>
  <cp:lastModifiedBy>admin</cp:lastModifiedBy>
  <cp:revision>105</cp:revision>
  <dcterms:created xsi:type="dcterms:W3CDTF">2015-03-15T04:30:00Z</dcterms:created>
  <dcterms:modified xsi:type="dcterms:W3CDTF">2015-12-12T07:37:29Z</dcterms:modified>
</cp:coreProperties>
</file>