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59" r:id="rId5"/>
    <p:sldId id="288" r:id="rId6"/>
    <p:sldId id="266" r:id="rId7"/>
    <p:sldId id="267" r:id="rId8"/>
    <p:sldId id="269" r:id="rId9"/>
    <p:sldId id="275" r:id="rId10"/>
    <p:sldId id="276" r:id="rId11"/>
    <p:sldId id="278" r:id="rId12"/>
    <p:sldId id="280" r:id="rId13"/>
    <p:sldId id="281" r:id="rId14"/>
    <p:sldId id="284" r:id="rId15"/>
    <p:sldId id="291" r:id="rId16"/>
    <p:sldId id="289" r:id="rId17"/>
    <p:sldId id="290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>
      <p:cViewPr>
        <p:scale>
          <a:sx n="123" d="100"/>
          <a:sy n="123" d="100"/>
        </p:scale>
        <p:origin x="-13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3B6275-1713-433A-98BA-84E7A922D6F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57256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МКДОУ детский сад «Родничок» с.Лебедёвка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44291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МАСТЕР-КЛАСС</a:t>
            </a:r>
          </a:p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«Подснежник»</a:t>
            </a:r>
          </a:p>
          <a:p>
            <a:endParaRPr lang="ru-RU" dirty="0" smtClean="0"/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Наталья    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Анатольевна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Кириченко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Сложите по пунктирным линиям</a:t>
            </a:r>
            <a:endParaRPr lang="ru-RU" sz="3200" dirty="0"/>
          </a:p>
        </p:txBody>
      </p:sp>
      <p:pic>
        <p:nvPicPr>
          <p:cNvPr id="4" name="Содержимое 3" descr="P1120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63" r="10937"/>
          <a:stretch>
            <a:fillRect/>
          </a:stretch>
        </p:blipFill>
        <p:spPr>
          <a:xfrm>
            <a:off x="785786" y="1643050"/>
            <a:ext cx="4572032" cy="4572000"/>
          </a:xfrm>
        </p:spPr>
      </p:pic>
      <p:pic>
        <p:nvPicPr>
          <p:cNvPr id="5" name="Содержимое 5" descr="P1120581.JPG"/>
          <p:cNvPicPr>
            <a:picLocks noChangeAspect="1"/>
          </p:cNvPicPr>
          <p:nvPr/>
        </p:nvPicPr>
        <p:blipFill>
          <a:blip r:embed="rId3" cstate="print"/>
          <a:srcRect l="23828" t="4514" r="24609"/>
          <a:stretch>
            <a:fillRect/>
          </a:stretch>
        </p:blipFill>
        <p:spPr>
          <a:xfrm>
            <a:off x="5786446" y="2285992"/>
            <a:ext cx="3143272" cy="4365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Переверните заготовку. Разверните лепестки-кармашки</a:t>
            </a:r>
            <a:endParaRPr lang="ru-RU" sz="3200" dirty="0"/>
          </a:p>
        </p:txBody>
      </p:sp>
      <p:pic>
        <p:nvPicPr>
          <p:cNvPr id="4" name="Содержимое 3" descr="P1120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66" t="3125" r="16796" b="3124"/>
          <a:stretch>
            <a:fillRect/>
          </a:stretch>
        </p:blipFill>
        <p:spPr>
          <a:xfrm>
            <a:off x="785786" y="1714488"/>
            <a:ext cx="3714776" cy="4286280"/>
          </a:xfrm>
        </p:spPr>
      </p:pic>
      <p:pic>
        <p:nvPicPr>
          <p:cNvPr id="5" name="Содержимое 3" descr="P1120583.JPG"/>
          <p:cNvPicPr>
            <a:picLocks noChangeAspect="1"/>
          </p:cNvPicPr>
          <p:nvPr/>
        </p:nvPicPr>
        <p:blipFill>
          <a:blip r:embed="rId3" cstate="print"/>
          <a:srcRect l="20469" r="25625"/>
          <a:stretch>
            <a:fillRect/>
          </a:stretch>
        </p:blipFill>
        <p:spPr>
          <a:xfrm>
            <a:off x="5357818" y="2000240"/>
            <a:ext cx="328614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Для подснежника необходимо три заготовки</a:t>
            </a:r>
            <a:endParaRPr lang="ru-RU" sz="3200" dirty="0"/>
          </a:p>
        </p:txBody>
      </p:sp>
      <p:pic>
        <p:nvPicPr>
          <p:cNvPr id="4" name="Содержимое 3" descr="P1120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pPr algn="ctr"/>
            <a:r>
              <a:rPr lang="ru-RU" sz="3200" dirty="0" smtClean="0"/>
              <a:t>Нанесите клей на один лепесток и вставьте в кармашек другого лепестка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120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28" t="6250" r="23282"/>
          <a:stretch>
            <a:fillRect/>
          </a:stretch>
        </p:blipFill>
        <p:spPr>
          <a:xfrm>
            <a:off x="500034" y="1714488"/>
            <a:ext cx="3071834" cy="4286248"/>
          </a:xfrm>
        </p:spPr>
      </p:pic>
      <p:pic>
        <p:nvPicPr>
          <p:cNvPr id="5" name="Содержимое 3" descr="P1120586.JPG"/>
          <p:cNvPicPr>
            <a:picLocks noChangeAspect="1"/>
          </p:cNvPicPr>
          <p:nvPr/>
        </p:nvPicPr>
        <p:blipFill>
          <a:blip r:embed="rId3" cstate="print"/>
          <a:srcRect r="5077" b="6250"/>
          <a:stretch>
            <a:fillRect/>
          </a:stretch>
        </p:blipFill>
        <p:spPr>
          <a:xfrm>
            <a:off x="3714744" y="2714620"/>
            <a:ext cx="520784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И так склеиваем все лепестки</a:t>
            </a:r>
            <a:endParaRPr lang="ru-RU" sz="3200" dirty="0"/>
          </a:p>
        </p:txBody>
      </p:sp>
      <p:pic>
        <p:nvPicPr>
          <p:cNvPr id="4" name="Содержимое 3" descr="P1120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375"/>
          <a:stretch>
            <a:fillRect/>
          </a:stretch>
        </p:blipFill>
        <p:spPr>
          <a:xfrm>
            <a:off x="285720" y="1357298"/>
            <a:ext cx="5595934" cy="3803484"/>
          </a:xfrm>
        </p:spPr>
      </p:pic>
      <p:pic>
        <p:nvPicPr>
          <p:cNvPr id="5" name="Содержимое 3" descr="P1120591.JPG"/>
          <p:cNvPicPr>
            <a:picLocks noChangeAspect="1"/>
          </p:cNvPicPr>
          <p:nvPr/>
        </p:nvPicPr>
        <p:blipFill>
          <a:blip r:embed="rId3" cstate="print"/>
          <a:srcRect l="33359" r="17422"/>
          <a:stretch>
            <a:fillRect/>
          </a:stretch>
        </p:blipFill>
        <p:spPr>
          <a:xfrm>
            <a:off x="5929322" y="2071678"/>
            <a:ext cx="300039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Из заготовки делаем стебель и листья</a:t>
            </a:r>
            <a:endParaRPr lang="ru-RU" sz="3200" dirty="0"/>
          </a:p>
        </p:txBody>
      </p:sp>
      <p:pic>
        <p:nvPicPr>
          <p:cNvPr id="4098" name="Picture 2" descr="F:\DCIM\112_PANA\P112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Цветок готов</a:t>
            </a:r>
            <a:endParaRPr lang="ru-RU" sz="3200" dirty="0"/>
          </a:p>
        </p:txBody>
      </p:sp>
      <p:pic>
        <p:nvPicPr>
          <p:cNvPr id="1026" name="Picture 2" descr="F:\DCIM\112_PANA\P112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12_PANA\P1120655.JPG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857224" y="571480"/>
            <a:ext cx="7500958" cy="585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14422"/>
            <a:ext cx="80010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</a:t>
            </a:r>
            <a:r>
              <a:rPr lang="ru-RU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 ч и !!!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429684" cy="10595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Для оформления поздравительных уголков</a:t>
            </a:r>
            <a:endParaRPr lang="ru-RU" sz="3200" dirty="0"/>
          </a:p>
        </p:txBody>
      </p:sp>
      <p:pic>
        <p:nvPicPr>
          <p:cNvPr id="4" name="Содержимое 3" descr="P112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78435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Приготовить квадрат и сложить по диагонали</a:t>
            </a:r>
            <a:endParaRPr lang="ru-RU" sz="3200" dirty="0"/>
          </a:p>
        </p:txBody>
      </p:sp>
      <p:pic>
        <p:nvPicPr>
          <p:cNvPr id="5" name="Содержимое 4" descr="P1120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79" r="5263"/>
          <a:stretch>
            <a:fillRect/>
          </a:stretch>
        </p:blipFill>
        <p:spPr>
          <a:xfrm>
            <a:off x="785786" y="1571612"/>
            <a:ext cx="4786346" cy="4250561"/>
          </a:xfrm>
        </p:spPr>
      </p:pic>
      <p:pic>
        <p:nvPicPr>
          <p:cNvPr id="4" name="Содержимое 4" descr="P1120561.JPG"/>
          <p:cNvPicPr>
            <a:picLocks noChangeAspect="1"/>
          </p:cNvPicPr>
          <p:nvPr/>
        </p:nvPicPr>
        <p:blipFill>
          <a:blip r:embed="rId3" cstate="print"/>
          <a:srcRect l="23574" t="5425" r="26532"/>
          <a:stretch>
            <a:fillRect/>
          </a:stretch>
        </p:blipFill>
        <p:spPr>
          <a:xfrm>
            <a:off x="6357950" y="3286124"/>
            <a:ext cx="2428892" cy="357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Развернуть и заложить треугольники внутрь</a:t>
            </a:r>
            <a:endParaRPr lang="ru-RU" sz="3200" dirty="0"/>
          </a:p>
        </p:txBody>
      </p:sp>
      <p:pic>
        <p:nvPicPr>
          <p:cNvPr id="5" name="Содержимое 3" descr="P1120562.JPG"/>
          <p:cNvPicPr>
            <a:picLocks noChangeAspect="1"/>
          </p:cNvPicPr>
          <p:nvPr/>
        </p:nvPicPr>
        <p:blipFill>
          <a:blip r:embed="rId2" cstate="print"/>
          <a:srcRect l="20635" r="19047"/>
          <a:stretch>
            <a:fillRect/>
          </a:stretch>
        </p:blipFill>
        <p:spPr>
          <a:xfrm>
            <a:off x="6215074" y="3286124"/>
            <a:ext cx="2714644" cy="3375428"/>
          </a:xfrm>
          <a:prstGeom prst="rect">
            <a:avLst/>
          </a:prstGeom>
        </p:spPr>
      </p:pic>
      <p:pic>
        <p:nvPicPr>
          <p:cNvPr id="4" name="Содержимое 3" descr="P11205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714" t="3448" r="5714"/>
          <a:stretch>
            <a:fillRect/>
          </a:stretch>
        </p:blipFill>
        <p:spPr>
          <a:xfrm>
            <a:off x="699040" y="1928802"/>
            <a:ext cx="473021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Загните нижний треугольник наверх</a:t>
            </a:r>
            <a:endParaRPr lang="ru-RU" sz="3200" dirty="0"/>
          </a:p>
        </p:txBody>
      </p:sp>
      <p:pic>
        <p:nvPicPr>
          <p:cNvPr id="1026" name="Picture 2" descr="C:\Users\Родничок\Desktop\Новая папка\P112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59" t="1563" r="16797"/>
          <a:stretch>
            <a:fillRect/>
          </a:stretch>
        </p:blipFill>
        <p:spPr bwMode="auto">
          <a:xfrm>
            <a:off x="714348" y="1285860"/>
            <a:ext cx="4714908" cy="4500562"/>
          </a:xfrm>
          <a:prstGeom prst="rect">
            <a:avLst/>
          </a:prstGeom>
          <a:noFill/>
        </p:spPr>
      </p:pic>
      <p:pic>
        <p:nvPicPr>
          <p:cNvPr id="4" name="Содержимое 4" descr="P1120564.JPG"/>
          <p:cNvPicPr>
            <a:picLocks noChangeAspect="1"/>
          </p:cNvPicPr>
          <p:nvPr/>
        </p:nvPicPr>
        <p:blipFill>
          <a:blip r:embed="rId3" cstate="print"/>
          <a:srcRect l="20833" t="11112" r="19445"/>
          <a:stretch>
            <a:fillRect/>
          </a:stretch>
        </p:blipFill>
        <p:spPr>
          <a:xfrm>
            <a:off x="5857884" y="3214686"/>
            <a:ext cx="307183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Развернуть и заложить нижний треугольник внутрь</a:t>
            </a:r>
            <a:endParaRPr lang="ru-RU" sz="3200" dirty="0"/>
          </a:p>
        </p:txBody>
      </p:sp>
      <p:pic>
        <p:nvPicPr>
          <p:cNvPr id="4" name="Содержимое 3" descr="P1120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125" t="7813" r="23828" b="9375"/>
          <a:stretch>
            <a:fillRect/>
          </a:stretch>
        </p:blipFill>
        <p:spPr>
          <a:xfrm>
            <a:off x="5929322" y="2857496"/>
            <a:ext cx="2928958" cy="3786190"/>
          </a:xfrm>
        </p:spPr>
      </p:pic>
      <p:pic>
        <p:nvPicPr>
          <p:cNvPr id="6" name="Содержимое 3" descr="P1120566.JPG"/>
          <p:cNvPicPr>
            <a:picLocks noChangeAspect="1"/>
          </p:cNvPicPr>
          <p:nvPr/>
        </p:nvPicPr>
        <p:blipFill>
          <a:blip r:embed="rId3" cstate="print"/>
          <a:srcRect l="10938" t="12501" r="7031" b="4687"/>
          <a:stretch>
            <a:fillRect/>
          </a:stretch>
        </p:blipFill>
        <p:spPr>
          <a:xfrm>
            <a:off x="642910" y="2071678"/>
            <a:ext cx="500066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Загните уголки к середине</a:t>
            </a:r>
            <a:endParaRPr lang="ru-RU" sz="3200" dirty="0"/>
          </a:p>
        </p:txBody>
      </p:sp>
      <p:pic>
        <p:nvPicPr>
          <p:cNvPr id="4" name="Содержимое 3" descr="P1120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59" t="4688" r="17968"/>
          <a:stretch>
            <a:fillRect/>
          </a:stretch>
        </p:blipFill>
        <p:spPr>
          <a:xfrm>
            <a:off x="642910" y="1285860"/>
            <a:ext cx="4643470" cy="4357686"/>
          </a:xfrm>
        </p:spPr>
      </p:pic>
      <p:pic>
        <p:nvPicPr>
          <p:cNvPr id="5" name="Содержимое 3" descr="P1120569.JPG"/>
          <p:cNvPicPr>
            <a:picLocks noChangeAspect="1"/>
          </p:cNvPicPr>
          <p:nvPr/>
        </p:nvPicPr>
        <p:blipFill>
          <a:blip r:embed="rId3" cstate="print"/>
          <a:srcRect l="30469" t="4687" r="20312"/>
          <a:stretch>
            <a:fillRect/>
          </a:stretch>
        </p:blipFill>
        <p:spPr>
          <a:xfrm>
            <a:off x="5643570" y="2500306"/>
            <a:ext cx="3000396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/>
              <a:t>Заложить уголки внутрь по очереди</a:t>
            </a:r>
            <a:endParaRPr lang="ru-RU" sz="3200" dirty="0"/>
          </a:p>
        </p:txBody>
      </p:sp>
      <p:pic>
        <p:nvPicPr>
          <p:cNvPr id="4" name="Содержимое 3" descr="P1120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07" r="9765"/>
          <a:stretch>
            <a:fillRect/>
          </a:stretch>
        </p:blipFill>
        <p:spPr>
          <a:xfrm>
            <a:off x="642910" y="1285860"/>
            <a:ext cx="4500594" cy="4572000"/>
          </a:xfrm>
        </p:spPr>
      </p:pic>
      <p:pic>
        <p:nvPicPr>
          <p:cNvPr id="5" name="Содержимое 3" descr="P1120576.JPG"/>
          <p:cNvPicPr>
            <a:picLocks noChangeAspect="1"/>
          </p:cNvPicPr>
          <p:nvPr/>
        </p:nvPicPr>
        <p:blipFill>
          <a:blip r:embed="rId3" cstate="print"/>
          <a:srcRect l="23438" r="20312" b="9374"/>
          <a:stretch>
            <a:fillRect/>
          </a:stretch>
        </p:blipFill>
        <p:spPr>
          <a:xfrm>
            <a:off x="5500694" y="2428868"/>
            <a:ext cx="342902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Переверните заготовку</a:t>
            </a:r>
            <a:endParaRPr lang="ru-RU" sz="3200" dirty="0"/>
          </a:p>
        </p:txBody>
      </p:sp>
      <p:pic>
        <p:nvPicPr>
          <p:cNvPr id="4" name="Содержимое 3" descr="P1120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174</TotalTime>
  <Words>98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МКДОУ детский сад «Родничок» с.Лебедёвка</vt:lpstr>
      <vt:lpstr>Для оформления поздравительных уголков</vt:lpstr>
      <vt:lpstr>Приготовить квадрат и сложить по диагонали</vt:lpstr>
      <vt:lpstr>Развернуть и заложить треугольники внутрь</vt:lpstr>
      <vt:lpstr>Загните нижний треугольник наверх</vt:lpstr>
      <vt:lpstr>Развернуть и заложить нижний треугольник внутрь</vt:lpstr>
      <vt:lpstr>Загните уголки к середине</vt:lpstr>
      <vt:lpstr>Заложить уголки внутрь по очереди</vt:lpstr>
      <vt:lpstr>Переверните заготовку</vt:lpstr>
      <vt:lpstr>Сложите по пунктирным линиям</vt:lpstr>
      <vt:lpstr>Переверните заготовку. Разверните лепестки-кармашки</vt:lpstr>
      <vt:lpstr>Для подснежника необходимо три заготовки</vt:lpstr>
      <vt:lpstr>Нанесите клей на один лепесток и вставьте в кармашек другого лепестка   </vt:lpstr>
      <vt:lpstr>И так склеиваем все лепестки</vt:lpstr>
      <vt:lpstr>Из заготовки делаем стебель и листья</vt:lpstr>
      <vt:lpstr>Цветок готов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«Родничок» с.Лебедёвка</dc:title>
  <dc:creator>Родничок</dc:creator>
  <cp:lastModifiedBy>admin</cp:lastModifiedBy>
  <cp:revision>17</cp:revision>
  <dcterms:created xsi:type="dcterms:W3CDTF">2015-06-15T08:31:13Z</dcterms:created>
  <dcterms:modified xsi:type="dcterms:W3CDTF">2015-12-03T10:26:40Z</dcterms:modified>
</cp:coreProperties>
</file>