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6" d="100"/>
          <a:sy n="116" d="100"/>
        </p:scale>
        <p:origin x="-1500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lesya-emelyanova.ru/" TargetMode="External"/><Relationship Id="rId2" Type="http://schemas.openxmlformats.org/officeDocument/2006/relationships/hyperlink" Target="http://festival.1september.ru/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muzofon.com/search/&#1042;&#1086;&#1083;&#1096;&#1077;&#1073;&#1085;&#1099;&#1077;%20&#1087;&#1077;&#1089;&#1085;&#1080;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857232"/>
            <a:ext cx="7851648" cy="107157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МК ДОУ детский сад «Родничок с. Лебедевка», </a:t>
            </a:r>
            <a:r>
              <a:rPr lang="ru-RU" sz="2800" dirty="0" err="1" smtClean="0">
                <a:solidFill>
                  <a:schemeClr val="tx1"/>
                </a:solidFill>
              </a:rPr>
              <a:t>Искитимского</a:t>
            </a:r>
            <a:r>
              <a:rPr lang="ru-RU" sz="2800" dirty="0" smtClean="0">
                <a:solidFill>
                  <a:schemeClr val="tx1"/>
                </a:solidFill>
              </a:rPr>
              <a:t> района, Новосибирской области.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91510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i="1" dirty="0" smtClean="0"/>
              <a:t>ПРОЕКТ</a:t>
            </a:r>
          </a:p>
          <a:p>
            <a:pPr algn="ctr"/>
            <a:r>
              <a:rPr lang="ru-RU" i="1" dirty="0" smtClean="0"/>
              <a:t>«Секреты вежливости»</a:t>
            </a:r>
          </a:p>
          <a:p>
            <a:pPr algn="ctr"/>
            <a:endParaRPr lang="ru-RU" i="1" dirty="0" smtClean="0"/>
          </a:p>
          <a:p>
            <a:r>
              <a:rPr lang="ru-RU" sz="2000" i="1" dirty="0" smtClean="0"/>
              <a:t>Воспитатель первой категории </a:t>
            </a:r>
          </a:p>
          <a:p>
            <a:r>
              <a:rPr lang="ru-RU" sz="2000" i="1" dirty="0" smtClean="0"/>
              <a:t>О.В. </a:t>
            </a:r>
            <a:r>
              <a:rPr lang="ru-RU" sz="2000" i="1" dirty="0" err="1" smtClean="0"/>
              <a:t>Тарасенко</a:t>
            </a:r>
            <a:r>
              <a:rPr lang="ru-RU" sz="2000" i="1" dirty="0" smtClean="0"/>
              <a:t>.</a:t>
            </a:r>
          </a:p>
          <a:p>
            <a:pPr algn="ctr"/>
            <a:endParaRPr lang="ru-RU" i="1" dirty="0" smtClean="0"/>
          </a:p>
          <a:p>
            <a:pPr algn="ctr"/>
            <a:r>
              <a:rPr lang="ru-RU" i="1" dirty="0" smtClean="0"/>
              <a:t>2015год.</a:t>
            </a:r>
            <a:endParaRPr lang="ru-RU" i="1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305800" cy="472517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 проекта: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рассказать детям об особом значении "волшебных" слов; активировать в речи соответствующие слова и обороты.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Задачи: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Содействовать вежливому общению детей с окружающими;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Способствовать развитию памяти, внимания, воображение; умения сравнивать, анализировать, делать выводы;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Стремиться научить детей употреблять в своей речи вежливые слова в различных ситуациях.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4.Расширение знаний о культуре поведения, введение вежливых слов в  активный словарь детей.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15354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Участники проекта: 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дети старшей группы,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воспитатель О.В.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Тарасенко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Срок: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краткосрочный,  2 недели.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36785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Предполагаемый результат: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результате проведения проекта, у детей сформируется навык вежливому общению;  развитие памяти, внимания, воображение; умения сравнивать, анализировать, делать выводы; употреблять в своей речи вежливые слова в различных ситуациях; расширятся знаний о культуре поведения, введение вежливых слов в  активный словарь.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 </a:t>
            </a:r>
            <a:endParaRPr lang="ru-RU" sz="2400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305800" cy="4572032"/>
          </a:xfrm>
        </p:spPr>
        <p:txBody>
          <a:bodyPr>
            <a:normAutofit fontScale="90000"/>
          </a:bodyPr>
          <a:lstStyle/>
          <a:p>
            <a:pPr fontAlgn="base">
              <a:buFont typeface="Wingdings" pitchFamily="2" charset="2"/>
              <a:buChar char="§"/>
            </a:pPr>
            <a:r>
              <a:rPr lang="ru-RU" sz="2700" b="1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u="sng" dirty="0" smtClean="0">
                <a:latin typeface="Times New Roman" pitchFamily="18" charset="0"/>
                <a:cs typeface="Times New Roman" pitchFamily="18" charset="0"/>
              </a:rPr>
              <a:t>План реализации проекта: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Подготовительный этап.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Беседа об истории и возникновении «волшебных слов».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Исследовательский этап.</a:t>
            </a: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Выяснить  с детьми и родителями о происхождении словосочетания «добро пожаловать»;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Активировать в речи соответствующие слова и обороты; 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чтение рассказа В. Осеева «Волшебное слово»; 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провести в группе мероприятие «День вежливости»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Заключительный этап.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Просмотр электронной презентации.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510730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2700" b="1" i="1" u="sng" dirty="0" smtClean="0">
                <a:latin typeface="Times New Roman" pitchFamily="18" charset="0"/>
                <a:cs typeface="Times New Roman" pitchFamily="18" charset="0"/>
              </a:rPr>
              <a:t>ВЫВОД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В результате работы над проектом дети поняли, что вежливым быть на много приятней и  интересней. Самый важный секрет вежливых слов — в том, что они должны произноситься, не подразумеваться, не проглатываться, не считаться само собой разумеющимся и произноситься искренне. К тому же ребята стали сплоченней и доброжелательней к взрослым и друг к другу.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153540"/>
          </a:xfrm>
        </p:spPr>
        <p:txBody>
          <a:bodyPr>
            <a:normAutofit/>
          </a:bodyPr>
          <a:lstStyle/>
          <a:p>
            <a:pPr fontAlgn="base"/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Используемая литература 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Детский рассказ  В.Осеевой «Волшебное слово»;                                                                                            </a:t>
            </a:r>
            <a:r>
              <a:rPr lang="ru-RU" sz="27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http://festival.1september.ru/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</a:t>
            </a:r>
            <a:r>
              <a:rPr lang="ru-RU" sz="27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http://www.olesya-emelyanova.ru/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</a:t>
            </a:r>
            <a:r>
              <a:rPr lang="ru-RU" sz="2700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http://muzofon.com/search/Волшебные%20песни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2867788"/>
          </a:xfrm>
        </p:spPr>
        <p:txBody>
          <a:bodyPr/>
          <a:lstStyle/>
          <a:p>
            <a:pPr algn="ctr"/>
            <a:r>
              <a:rPr lang="ru-RU" i="1" dirty="0" smtClean="0">
                <a:latin typeface="XVMSymbol" pitchFamily="2" charset="2"/>
                <a:ea typeface="XVMSymbol" pitchFamily="2" charset="2"/>
                <a:cs typeface="XVMSymbol" pitchFamily="2" charset="2"/>
              </a:rPr>
              <a:t>Спасибо за внимание</a:t>
            </a:r>
            <a:endParaRPr lang="ru-RU" i="1" dirty="0">
              <a:latin typeface="XVMSymbol" pitchFamily="2" charset="2"/>
              <a:ea typeface="XVMSymbol" pitchFamily="2" charset="2"/>
              <a:cs typeface="XVMSymbol" pitchFamily="2" charset="2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</TotalTime>
  <Words>63</Words>
  <Application>Microsoft Office PowerPoint</Application>
  <PresentationFormat>Экран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МК ДОУ детский сад «Родничок с. Лебедевка», Искитимского района, Новосибирской области.</vt:lpstr>
      <vt:lpstr>Цель проекта: рассказать детям об особом значении "волшебных" слов; активировать в речи соответствующие слова и обороты.   Задачи:  1. Содействовать вежливому общению детей с окружающими; 2. Способствовать развитию памяти, внимания, воображение; умения сравнивать, анализировать, делать выводы; 3. Стремиться научить детей употреблять в своей речи вежливые слова в различных ситуациях. 4.Расширение знаний о культуре поведения, введение вежливых слов в  активный словарь детей. </vt:lpstr>
      <vt:lpstr>Участники проекта:  дети старшей группы, воспитатель О.В. Тарасенко.    Срок: краткосрочный,  2 недели.  </vt:lpstr>
      <vt:lpstr>Предполагаемый результат: В результате проведения проекта, у детей сформируется навык вежливому общению;  развитие памяти, внимания, воображение; умения сравнивать, анализировать, делать выводы; употреблять в своей речи вежливые слова в различных ситуациях; расширятся знаний о культуре поведения, введение вежливых слов в  активный словарь.   </vt:lpstr>
      <vt:lpstr>  План реализации проекта: Подготовительный этап. Беседа об истории и возникновении «волшебных слов».  Исследовательский этап.  Выяснить  с детьми и родителями о происхождении словосочетания «добро пожаловать»; Активировать в речи соответствующие слова и обороты;  чтение рассказа В. Осеева «Волшебное слово»;  провести в группе мероприятие «День вежливости»   Заключительный этап. Просмотр электронной презентации.</vt:lpstr>
      <vt:lpstr>ВЫВОД В результате работы над проектом дети поняли, что вежливым быть на много приятней и  интересней. Самый важный секрет вежливых слов — в том, что они должны произноситься, не подразумеваться, не проглатываться, не считаться само собой разумеющимся и произноситься искренне. К тому же ребята стали сплоченней и доброжелательней к взрослым и друг к другу.  </vt:lpstr>
      <vt:lpstr>Используемая литература    Детский рассказ  В.Осеевой «Волшебное слово»;                                                                                            http://festival.1september.ru/                                                                                                                                                              http://www.olesya-emelyanova.ru/                                                                                         http://muzofon.com/search/Волшебные%20песни 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9</cp:revision>
  <dcterms:created xsi:type="dcterms:W3CDTF">2015-11-02T13:54:04Z</dcterms:created>
  <dcterms:modified xsi:type="dcterms:W3CDTF">2015-12-02T11:20:35Z</dcterms:modified>
</cp:coreProperties>
</file>